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46" r:id="rId3"/>
    <p:sldId id="352" r:id="rId4"/>
    <p:sldId id="350" r:id="rId5"/>
    <p:sldId id="351" r:id="rId6"/>
    <p:sldId id="349" r:id="rId7"/>
    <p:sldId id="348" r:id="rId8"/>
    <p:sldId id="338" r:id="rId9"/>
    <p:sldId id="347" r:id="rId10"/>
    <p:sldId id="345" r:id="rId11"/>
    <p:sldId id="311" r:id="rId12"/>
    <p:sldId id="310" r:id="rId13"/>
    <p:sldId id="339" r:id="rId14"/>
    <p:sldId id="319" r:id="rId15"/>
    <p:sldId id="340" r:id="rId16"/>
    <p:sldId id="341" r:id="rId17"/>
    <p:sldId id="332" r:id="rId18"/>
    <p:sldId id="327" r:id="rId19"/>
    <p:sldId id="342" r:id="rId20"/>
    <p:sldId id="328" r:id="rId21"/>
    <p:sldId id="329" r:id="rId22"/>
    <p:sldId id="320" r:id="rId23"/>
    <p:sldId id="330" r:id="rId24"/>
    <p:sldId id="331" r:id="rId25"/>
    <p:sldId id="353" r:id="rId26"/>
    <p:sldId id="312" r:id="rId27"/>
    <p:sldId id="313" r:id="rId28"/>
    <p:sldId id="314" r:id="rId29"/>
    <p:sldId id="343" r:id="rId30"/>
    <p:sldId id="316" r:id="rId31"/>
    <p:sldId id="344" r:id="rId32"/>
    <p:sldId id="318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DEE4"/>
    <a:srgbClr val="FF0000"/>
    <a:srgbClr val="FDD2D4"/>
    <a:srgbClr val="FFC3D4"/>
    <a:srgbClr val="FFC3DB"/>
    <a:srgbClr val="FFBBCE"/>
    <a:srgbClr val="AB5CC4"/>
    <a:srgbClr val="F1E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9CE08-DBEA-4BE0-B36F-26114D19048D}" v="416" dt="2023-07-18T22:50:03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1"/>
    <p:restoredTop sz="72538" autoAdjust="0"/>
  </p:normalViewPr>
  <p:slideViewPr>
    <p:cSldViewPr snapToGrid="0">
      <p:cViewPr varScale="1">
        <p:scale>
          <a:sx n="115" d="100"/>
          <a:sy n="115" d="100"/>
        </p:scale>
        <p:origin x="27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jiang Gui" userId="dfee0644025bcaa2" providerId="LiveId" clId="{AB89CE08-DBEA-4BE0-B36F-26114D19048D}"/>
    <pc:docChg chg="undo redo custSel addSld delSld modSld sldOrd modMainMaster">
      <pc:chgData name="Yujiang Gui" userId="dfee0644025bcaa2" providerId="LiveId" clId="{AB89CE08-DBEA-4BE0-B36F-26114D19048D}" dt="2023-07-18T22:50:33.018" v="9310" actId="1076"/>
      <pc:docMkLst>
        <pc:docMk/>
      </pc:docMkLst>
      <pc:sldChg chg="addSp delSp modSp new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2752844110" sldId="256"/>
        </pc:sldMkLst>
        <pc:spChg chg="del mod">
          <ac:chgData name="Yujiang Gui" userId="dfee0644025bcaa2" providerId="LiveId" clId="{AB89CE08-DBEA-4BE0-B36F-26114D19048D}" dt="2023-07-01T05:34:17.077" v="128" actId="478"/>
          <ac:spMkLst>
            <pc:docMk/>
            <pc:sldMk cId="2752844110" sldId="256"/>
            <ac:spMk id="2" creationId="{0436280A-AFAE-6CDA-2002-18221DBC5126}"/>
          </ac:spMkLst>
        </pc:spChg>
        <pc:spChg chg="mod">
          <ac:chgData name="Yujiang Gui" userId="dfee0644025bcaa2" providerId="LiveId" clId="{AB89CE08-DBEA-4BE0-B36F-26114D19048D}" dt="2023-07-17T14:09:42.777" v="7623" actId="20577"/>
          <ac:spMkLst>
            <pc:docMk/>
            <pc:sldMk cId="2752844110" sldId="256"/>
            <ac:spMk id="3" creationId="{8044B7F2-B64E-B8F9-F5E5-0691852C0AF1}"/>
          </ac:spMkLst>
        </pc:spChg>
        <pc:spChg chg="add mod">
          <ac:chgData name="Yujiang Gui" userId="dfee0644025bcaa2" providerId="LiveId" clId="{AB89CE08-DBEA-4BE0-B36F-26114D19048D}" dt="2023-07-01T05:34:35.218" v="133" actId="1076"/>
          <ac:spMkLst>
            <pc:docMk/>
            <pc:sldMk cId="2752844110" sldId="256"/>
            <ac:spMk id="4" creationId="{DB2CA9DF-65BC-3BFE-32BA-2B3050C6D76D}"/>
          </ac:spMkLst>
        </pc:spChg>
        <pc:spChg chg="add mod">
          <ac:chgData name="Yujiang Gui" userId="dfee0644025bcaa2" providerId="LiveId" clId="{AB89CE08-DBEA-4BE0-B36F-26114D19048D}" dt="2023-07-01T05:45:16.477" v="414" actId="1076"/>
          <ac:spMkLst>
            <pc:docMk/>
            <pc:sldMk cId="2752844110" sldId="256"/>
            <ac:spMk id="5" creationId="{3EF2C039-E6F6-05E3-6483-D8BEDCDB63EA}"/>
          </ac:spMkLst>
        </pc:spChg>
        <pc:spChg chg="add mod">
          <ac:chgData name="Yujiang Gui" userId="dfee0644025bcaa2" providerId="LiveId" clId="{AB89CE08-DBEA-4BE0-B36F-26114D19048D}" dt="2023-07-01T05:46:17.044" v="462" actId="207"/>
          <ac:spMkLst>
            <pc:docMk/>
            <pc:sldMk cId="2752844110" sldId="256"/>
            <ac:spMk id="6" creationId="{E5A01F32-7C37-CEC7-FCC4-C43A9EB20B13}"/>
          </ac:spMkLst>
        </pc:spChg>
        <pc:spChg chg="add mod">
          <ac:chgData name="Yujiang Gui" userId="dfee0644025bcaa2" providerId="LiveId" clId="{AB89CE08-DBEA-4BE0-B36F-26114D19048D}" dt="2023-07-02T13:20:17.627" v="4332" actId="121"/>
          <ac:spMkLst>
            <pc:docMk/>
            <pc:sldMk cId="2752844110" sldId="256"/>
            <ac:spMk id="7" creationId="{4D6A2646-9062-63D8-236C-F52951992484}"/>
          </ac:spMkLst>
        </pc:spChg>
        <pc:picChg chg="add del mod">
          <ac:chgData name="Yujiang Gui" userId="dfee0644025bcaa2" providerId="LiveId" clId="{AB89CE08-DBEA-4BE0-B36F-26114D19048D}" dt="2023-07-17T14:08:17.181" v="7608" actId="478"/>
          <ac:picMkLst>
            <pc:docMk/>
            <pc:sldMk cId="2752844110" sldId="256"/>
            <ac:picMk id="2" creationId="{AB0C6770-5E07-E689-3B6A-0986084F6EAD}"/>
          </ac:picMkLst>
        </pc:picChg>
        <pc:picChg chg="add mod">
          <ac:chgData name="Yujiang Gui" userId="dfee0644025bcaa2" providerId="LiveId" clId="{AB89CE08-DBEA-4BE0-B36F-26114D19048D}" dt="2023-07-17T14:11:21.810" v="7640" actId="1076"/>
          <ac:picMkLst>
            <pc:docMk/>
            <pc:sldMk cId="2752844110" sldId="256"/>
            <ac:picMk id="9" creationId="{9675C7F2-F07F-14AE-2AAA-01A43FB8BA29}"/>
          </ac:picMkLst>
        </pc:picChg>
        <pc:picChg chg="add del mod">
          <ac:chgData name="Yujiang Gui" userId="dfee0644025bcaa2" providerId="LiveId" clId="{AB89CE08-DBEA-4BE0-B36F-26114D19048D}" dt="2023-07-18T14:59:48.025" v="9031"/>
          <ac:picMkLst>
            <pc:docMk/>
            <pc:sldMk cId="2752844110" sldId="256"/>
            <ac:picMk id="10" creationId="{4E69D1EB-5400-1724-5140-38AA77D51584}"/>
          </ac:picMkLst>
        </pc:picChg>
        <pc:picChg chg="add del mod">
          <ac:chgData name="Yujiang Gui" userId="dfee0644025bcaa2" providerId="LiveId" clId="{AB89CE08-DBEA-4BE0-B36F-26114D19048D}" dt="2023-07-18T15:00:04.514" v="9033"/>
          <ac:picMkLst>
            <pc:docMk/>
            <pc:sldMk cId="2752844110" sldId="256"/>
            <ac:picMk id="11" creationId="{626BD0EC-BA30-1D13-DF7A-E32D40913844}"/>
          </ac:picMkLst>
        </pc:picChg>
        <pc:picChg chg="add del mod">
          <ac:chgData name="Yujiang Gui" userId="dfee0644025bcaa2" providerId="LiveId" clId="{AB89CE08-DBEA-4BE0-B36F-26114D19048D}" dt="2023-07-18T06:21:13.921" v="7669"/>
          <ac:picMkLst>
            <pc:docMk/>
            <pc:sldMk cId="2752844110" sldId="256"/>
            <ac:picMk id="14" creationId="{0F036232-9A3B-9D08-3D41-CFDD70AC0DF7}"/>
          </ac:picMkLst>
        </pc:picChg>
        <pc:picChg chg="add del mod ord">
          <ac:chgData name="Yujiang Gui" userId="dfee0644025bcaa2" providerId="LiveId" clId="{AB89CE08-DBEA-4BE0-B36F-26114D19048D}" dt="2023-07-18T15:07:38.941" v="9034"/>
          <ac:picMkLst>
            <pc:docMk/>
            <pc:sldMk cId="2752844110" sldId="256"/>
            <ac:picMk id="16" creationId="{17553AD0-C085-FFCF-8C7F-A559B27DCB7B}"/>
          </ac:picMkLst>
        </pc:pic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752844110" sldId="256"/>
            <ac:picMk id="17" creationId="{3A041A8B-E0EE-869C-119F-7D47E739EC7B}"/>
          </ac:picMkLst>
        </pc:picChg>
        <pc:picChg chg="add del mod ord">
          <ac:chgData name="Yujiang Gui" userId="dfee0644025bcaa2" providerId="LiveId" clId="{AB89CE08-DBEA-4BE0-B36F-26114D19048D}" dt="2023-07-18T06:21:40.476" v="7670"/>
          <ac:picMkLst>
            <pc:docMk/>
            <pc:sldMk cId="2752844110" sldId="256"/>
            <ac:picMk id="18" creationId="{6E098CB9-A716-F400-EE38-454C7E985CD4}"/>
          </ac:picMkLst>
        </pc:picChg>
        <pc:picChg chg="add del mod">
          <ac:chgData name="Yujiang Gui" userId="dfee0644025bcaa2" providerId="LiveId" clId="{AB89CE08-DBEA-4BE0-B36F-26114D19048D}" dt="2023-07-18T06:22:06.289" v="7673"/>
          <ac:picMkLst>
            <pc:docMk/>
            <pc:sldMk cId="2752844110" sldId="256"/>
            <ac:picMk id="21" creationId="{B456F42C-209D-5543-68D3-38FCC0541F92}"/>
          </ac:picMkLst>
        </pc:picChg>
        <pc:picChg chg="add del mod">
          <ac:chgData name="Yujiang Gui" userId="dfee0644025bcaa2" providerId="LiveId" clId="{AB89CE08-DBEA-4BE0-B36F-26114D19048D}" dt="2023-07-18T06:33:13.611" v="7676"/>
          <ac:picMkLst>
            <pc:docMk/>
            <pc:sldMk cId="2752844110" sldId="256"/>
            <ac:picMk id="26" creationId="{196409C2-1680-DFB0-F198-998DB14B1C38}"/>
          </ac:picMkLst>
        </pc:picChg>
        <pc:picChg chg="add del mod">
          <ac:chgData name="Yujiang Gui" userId="dfee0644025bcaa2" providerId="LiveId" clId="{AB89CE08-DBEA-4BE0-B36F-26114D19048D}" dt="2023-07-18T06:37:04.317" v="7678"/>
          <ac:picMkLst>
            <pc:docMk/>
            <pc:sldMk cId="2752844110" sldId="256"/>
            <ac:picMk id="27" creationId="{E2A26B16-444C-93CF-454B-1F89D7653CCA}"/>
          </ac:picMkLst>
        </pc:picChg>
        <pc:picChg chg="add del mod ord">
          <ac:chgData name="Yujiang Gui" userId="dfee0644025bcaa2" providerId="LiveId" clId="{AB89CE08-DBEA-4BE0-B36F-26114D19048D}" dt="2023-07-18T06:37:30.002" v="7679"/>
          <ac:picMkLst>
            <pc:docMk/>
            <pc:sldMk cId="2752844110" sldId="256"/>
            <ac:picMk id="31" creationId="{6E493DFA-F211-CD55-8907-AEC1F6F502A9}"/>
          </ac:picMkLst>
        </pc:picChg>
        <pc:picChg chg="add mod">
          <ac:chgData name="Yujiang Gui" userId="dfee0644025bcaa2" providerId="LiveId" clId="{AB89CE08-DBEA-4BE0-B36F-26114D19048D}" dt="2023-07-17T14:11:40.634" v="7666" actId="1038"/>
          <ac:picMkLst>
            <pc:docMk/>
            <pc:sldMk cId="2752844110" sldId="256"/>
            <ac:picMk id="1026" creationId="{1D4F162C-FFA8-A788-7CE6-35EF330BDDA1}"/>
          </ac:picMkLst>
        </pc:picChg>
        <pc:cxnChg chg="add del mod">
          <ac:chgData name="Yujiang Gui" userId="dfee0644025bcaa2" providerId="LiveId" clId="{AB89CE08-DBEA-4BE0-B36F-26114D19048D}" dt="2023-07-17T14:11:24.060" v="7641" actId="478"/>
          <ac:cxnSpMkLst>
            <pc:docMk/>
            <pc:sldMk cId="2752844110" sldId="256"/>
            <ac:cxnSpMk id="11" creationId="{A1B91AB4-E3D4-7B38-711B-51189821A474}"/>
          </ac:cxnSpMkLst>
        </pc:cxnChg>
      </pc:sldChg>
      <pc:sldChg chg="addSp delSp modSp add mod ord modTransition modAnim modNotesTx">
        <pc:chgData name="Yujiang Gui" userId="dfee0644025bcaa2" providerId="LiveId" clId="{AB89CE08-DBEA-4BE0-B36F-26114D19048D}" dt="2023-07-18T15:26:54.197" v="9225"/>
        <pc:sldMkLst>
          <pc:docMk/>
          <pc:sldMk cId="1484218679" sldId="257"/>
        </pc:sldMkLst>
        <pc:spChg chg="add mod">
          <ac:chgData name="Yujiang Gui" userId="dfee0644025bcaa2" providerId="LiveId" clId="{AB89CE08-DBEA-4BE0-B36F-26114D19048D}" dt="2023-07-04T05:23:44.991" v="6999" actId="20577"/>
          <ac:spMkLst>
            <pc:docMk/>
            <pc:sldMk cId="1484218679" sldId="257"/>
            <ac:spMk id="2" creationId="{529C7726-5207-CE9E-4E96-6FFDFA3A46E3}"/>
          </ac:spMkLst>
        </pc:spChg>
        <pc:spChg chg="del mod">
          <ac:chgData name="Yujiang Gui" userId="dfee0644025bcaa2" providerId="LiveId" clId="{AB89CE08-DBEA-4BE0-B36F-26114D19048D}" dt="2023-07-01T05:48:33.321" v="498" actId="478"/>
          <ac:spMkLst>
            <pc:docMk/>
            <pc:sldMk cId="1484218679" sldId="257"/>
            <ac:spMk id="3" creationId="{8044B7F2-B64E-B8F9-F5E5-0691852C0AF1}"/>
          </ac:spMkLst>
        </pc:spChg>
        <pc:spChg chg="del">
          <ac:chgData name="Yujiang Gui" userId="dfee0644025bcaa2" providerId="LiveId" clId="{AB89CE08-DBEA-4BE0-B36F-26114D19048D}" dt="2023-07-01T05:48:27.263" v="495" actId="478"/>
          <ac:spMkLst>
            <pc:docMk/>
            <pc:sldMk cId="1484218679" sldId="257"/>
            <ac:spMk id="4" creationId="{DB2CA9DF-65BC-3BFE-32BA-2B3050C6D76D}"/>
          </ac:spMkLst>
        </pc:spChg>
        <pc:spChg chg="add del mod">
          <ac:chgData name="Yujiang Gui" userId="dfee0644025bcaa2" providerId="LiveId" clId="{AB89CE08-DBEA-4BE0-B36F-26114D19048D}" dt="2023-07-02T07:16:58.240" v="3343" actId="478"/>
          <ac:spMkLst>
            <pc:docMk/>
            <pc:sldMk cId="1484218679" sldId="257"/>
            <ac:spMk id="4" creationId="{F9666E90-E7D9-669E-C2AC-4170F2972664}"/>
          </ac:spMkLst>
        </pc:spChg>
        <pc:spChg chg="mod">
          <ac:chgData name="Yujiang Gui" userId="dfee0644025bcaa2" providerId="LiveId" clId="{AB89CE08-DBEA-4BE0-B36F-26114D19048D}" dt="2023-07-03T15:26:06.468" v="6537" actId="20577"/>
          <ac:spMkLst>
            <pc:docMk/>
            <pc:sldMk cId="1484218679" sldId="257"/>
            <ac:spMk id="7" creationId="{4D6A2646-9062-63D8-236C-F52951992484}"/>
          </ac:spMkLst>
        </pc:spChg>
        <pc:spChg chg="add del mod">
          <ac:chgData name="Yujiang Gui" userId="dfee0644025bcaa2" providerId="LiveId" clId="{AB89CE08-DBEA-4BE0-B36F-26114D19048D}" dt="2023-07-02T07:53:12.364" v="3608" actId="478"/>
          <ac:spMkLst>
            <pc:docMk/>
            <pc:sldMk cId="1484218679" sldId="257"/>
            <ac:spMk id="8" creationId="{1BAD44DB-EF8A-20C6-B37B-3442B6DF757D}"/>
          </ac:spMkLst>
        </pc:spChg>
        <pc:spChg chg="add del mod">
          <ac:chgData name="Yujiang Gui" userId="dfee0644025bcaa2" providerId="LiveId" clId="{AB89CE08-DBEA-4BE0-B36F-26114D19048D}" dt="2023-07-01T05:48:34.369" v="499" actId="478"/>
          <ac:spMkLst>
            <pc:docMk/>
            <pc:sldMk cId="1484218679" sldId="257"/>
            <ac:spMk id="8" creationId="{7FF7E293-74B5-2150-22A9-73E1FC2A201D}"/>
          </ac:spMkLst>
        </pc:spChg>
        <pc:spChg chg="add mod">
          <ac:chgData name="Yujiang Gui" userId="dfee0644025bcaa2" providerId="LiveId" clId="{AB89CE08-DBEA-4BE0-B36F-26114D19048D}" dt="2023-07-02T08:21:52.151" v="3911" actId="20577"/>
          <ac:spMkLst>
            <pc:docMk/>
            <pc:sldMk cId="1484218679" sldId="257"/>
            <ac:spMk id="9" creationId="{6F0C030E-BB42-8E59-8839-7A5DD8761B58}"/>
          </ac:spMkLst>
        </pc:spChg>
        <pc:spChg chg="add del mod">
          <ac:chgData name="Yujiang Gui" userId="dfee0644025bcaa2" providerId="LiveId" clId="{AB89CE08-DBEA-4BE0-B36F-26114D19048D}" dt="2023-07-02T08:08:45.303" v="3821" actId="478"/>
          <ac:spMkLst>
            <pc:docMk/>
            <pc:sldMk cId="1484218679" sldId="257"/>
            <ac:spMk id="10" creationId="{94C562C6-E11F-102E-364F-9875FABD7D2E}"/>
          </ac:spMkLst>
        </pc:spChg>
        <pc:spChg chg="add del mod">
          <ac:chgData name="Yujiang Gui" userId="dfee0644025bcaa2" providerId="LiveId" clId="{AB89CE08-DBEA-4BE0-B36F-26114D19048D}" dt="2023-07-03T14:44:25.259" v="6055" actId="478"/>
          <ac:spMkLst>
            <pc:docMk/>
            <pc:sldMk cId="1484218679" sldId="257"/>
            <ac:spMk id="11" creationId="{D4D971F5-B0B1-C005-1B44-CB53D44A2EA6}"/>
          </ac:spMkLst>
        </pc:spChg>
        <pc:picChg chg="add del mod">
          <ac:chgData name="Yujiang Gui" userId="dfee0644025bcaa2" providerId="LiveId" clId="{AB89CE08-DBEA-4BE0-B36F-26114D19048D}" dt="2023-07-02T07:21:15.859" v="3450" actId="478"/>
          <ac:picMkLst>
            <pc:docMk/>
            <pc:sldMk cId="1484218679" sldId="257"/>
            <ac:picMk id="3" creationId="{E19D7129-7FEF-E7ED-EAED-8D711099159F}"/>
          </ac:picMkLst>
        </pc:pic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1484218679" sldId="257"/>
            <ac:picMk id="4" creationId="{02F9CED1-9E81-5B1B-FD79-41047014F69B}"/>
          </ac:picMkLst>
        </pc:picChg>
        <pc:picChg chg="add mod">
          <ac:chgData name="Yujiang Gui" userId="dfee0644025bcaa2" providerId="LiveId" clId="{AB89CE08-DBEA-4BE0-B36F-26114D19048D}" dt="2023-07-04T05:08:15.205" v="6808" actId="1035"/>
          <ac:picMkLst>
            <pc:docMk/>
            <pc:sldMk cId="1484218679" sldId="257"/>
            <ac:picMk id="13" creationId="{E2741867-7F79-F8D0-CBE4-A8A71168E7CD}"/>
          </ac:picMkLst>
        </pc:picChg>
        <pc:picChg chg="del">
          <ac:chgData name="Yujiang Gui" userId="dfee0644025bcaa2" providerId="LiveId" clId="{AB89CE08-DBEA-4BE0-B36F-26114D19048D}" dt="2023-07-01T05:48:30.193" v="496" actId="478"/>
          <ac:picMkLst>
            <pc:docMk/>
            <pc:sldMk cId="1484218679" sldId="257"/>
            <ac:picMk id="1026" creationId="{1D4F162C-FFA8-A788-7CE6-35EF330BDDA1}"/>
          </ac:picMkLst>
        </pc:picChg>
      </pc:sldChg>
      <pc:sldChg chg="addSp modSp add del mod ord">
        <pc:chgData name="Yujiang Gui" userId="dfee0644025bcaa2" providerId="LiveId" clId="{AB89CE08-DBEA-4BE0-B36F-26114D19048D}" dt="2023-07-03T14:21:21.739" v="5892" actId="2696"/>
        <pc:sldMkLst>
          <pc:docMk/>
          <pc:sldMk cId="1710603105" sldId="258"/>
        </pc:sldMkLst>
        <pc:spChg chg="add mod">
          <ac:chgData name="Yujiang Gui" userId="dfee0644025bcaa2" providerId="LiveId" clId="{AB89CE08-DBEA-4BE0-B36F-26114D19048D}" dt="2023-07-02T06:14:12.228" v="2993" actId="20577"/>
          <ac:spMkLst>
            <pc:docMk/>
            <pc:sldMk cId="1710603105" sldId="258"/>
            <ac:spMk id="2" creationId="{4BD96DB3-D9B7-6927-F1E9-E505E1AF88EC}"/>
          </ac:spMkLst>
        </pc:spChg>
        <pc:spChg chg="mod">
          <ac:chgData name="Yujiang Gui" userId="dfee0644025bcaa2" providerId="LiveId" clId="{AB89CE08-DBEA-4BE0-B36F-26114D19048D}" dt="2023-07-02T13:20:36.359" v="4341" actId="121"/>
          <ac:spMkLst>
            <pc:docMk/>
            <pc:sldMk cId="1710603105" sldId="258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3T13:53:17.833" v="5675" actId="20577"/>
          <ac:spMkLst>
            <pc:docMk/>
            <pc:sldMk cId="1710603105" sldId="258"/>
            <ac:spMk id="9" creationId="{6F0C030E-BB42-8E59-8839-7A5DD8761B58}"/>
          </ac:spMkLst>
        </pc:spChg>
        <pc:graphicFrameChg chg="add mod modGraphic">
          <ac:chgData name="Yujiang Gui" userId="dfee0644025bcaa2" providerId="LiveId" clId="{AB89CE08-DBEA-4BE0-B36F-26114D19048D}" dt="2023-07-02T01:21:01.841" v="2411" actId="1038"/>
          <ac:graphicFrameMkLst>
            <pc:docMk/>
            <pc:sldMk cId="1710603105" sldId="258"/>
            <ac:graphicFrameMk id="3" creationId="{2372EBEF-6B66-FC18-9C47-10973566EEBC}"/>
          </ac:graphicFrameMkLst>
        </pc:graphicFrameChg>
      </pc:sldChg>
      <pc:sldChg chg="add del">
        <pc:chgData name="Yujiang Gui" userId="dfee0644025bcaa2" providerId="LiveId" clId="{AB89CE08-DBEA-4BE0-B36F-26114D19048D}" dt="2023-07-01T12:47:22.176" v="607" actId="47"/>
        <pc:sldMkLst>
          <pc:docMk/>
          <pc:sldMk cId="2705947801" sldId="258"/>
        </pc:sldMkLst>
      </pc:sldChg>
      <pc:sldChg chg="addSp delSp modSp add mod ord modTransition modAnim modNotesTx">
        <pc:chgData name="Yujiang Gui" userId="dfee0644025bcaa2" providerId="LiveId" clId="{AB89CE08-DBEA-4BE0-B36F-26114D19048D}" dt="2023-07-18T15:26:54.197" v="9225"/>
        <pc:sldMkLst>
          <pc:docMk/>
          <pc:sldMk cId="1391263039" sldId="259"/>
        </pc:sldMkLst>
        <pc:spChg chg="add del mod">
          <ac:chgData name="Yujiang Gui" userId="dfee0644025bcaa2" providerId="LiveId" clId="{AB89CE08-DBEA-4BE0-B36F-26114D19048D}" dt="2023-07-03T05:41:16.319" v="5458" actId="478"/>
          <ac:spMkLst>
            <pc:docMk/>
            <pc:sldMk cId="1391263039" sldId="259"/>
            <ac:spMk id="2" creationId="{37F2BDD6-5CF1-2915-3A1B-8F1C29A838B8}"/>
          </ac:spMkLst>
        </pc:spChg>
        <pc:spChg chg="mod">
          <ac:chgData name="Yujiang Gui" userId="dfee0644025bcaa2" providerId="LiveId" clId="{AB89CE08-DBEA-4BE0-B36F-26114D19048D}" dt="2023-07-03T15:26:50.497" v="6545" actId="20577"/>
          <ac:spMkLst>
            <pc:docMk/>
            <pc:sldMk cId="1391263039" sldId="259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3T05:43:25.592" v="5501" actId="20577"/>
          <ac:spMkLst>
            <pc:docMk/>
            <pc:sldMk cId="1391263039" sldId="259"/>
            <ac:spMk id="9" creationId="{6F0C030E-BB42-8E59-8839-7A5DD8761B58}"/>
          </ac:spMkLst>
        </pc:spChg>
        <pc:spChg chg="add del mod">
          <ac:chgData name="Yujiang Gui" userId="dfee0644025bcaa2" providerId="LiveId" clId="{AB89CE08-DBEA-4BE0-B36F-26114D19048D}" dt="2023-07-03T05:43:28.647" v="5502" actId="478"/>
          <ac:spMkLst>
            <pc:docMk/>
            <pc:sldMk cId="1391263039" sldId="259"/>
            <ac:spMk id="12" creationId="{C952A575-D210-F859-DAAF-8EFA314E80D1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1391263039" sldId="259"/>
            <ac:picMk id="3" creationId="{DF23472C-343B-1A8F-4E57-A3258563B09E}"/>
          </ac:picMkLst>
        </pc:picChg>
        <pc:picChg chg="add del mod">
          <ac:chgData name="Yujiang Gui" userId="dfee0644025bcaa2" providerId="LiveId" clId="{AB89CE08-DBEA-4BE0-B36F-26114D19048D}" dt="2023-07-03T05:41:12.722" v="5457" actId="478"/>
          <ac:picMkLst>
            <pc:docMk/>
            <pc:sldMk cId="1391263039" sldId="259"/>
            <ac:picMk id="4" creationId="{A12A02F3-A1C7-3002-6CF1-D428464257F8}"/>
          </ac:picMkLst>
        </pc:picChg>
        <pc:picChg chg="add mod">
          <ac:chgData name="Yujiang Gui" userId="dfee0644025bcaa2" providerId="LiveId" clId="{AB89CE08-DBEA-4BE0-B36F-26114D19048D}" dt="2023-07-03T05:43:53.347" v="5506" actId="1076"/>
          <ac:picMkLst>
            <pc:docMk/>
            <pc:sldMk cId="1391263039" sldId="259"/>
            <ac:picMk id="8" creationId="{19C6C8AC-76A0-A709-C0D8-C11FEA00ED14}"/>
          </ac:picMkLst>
        </pc:picChg>
        <pc:picChg chg="add mod">
          <ac:chgData name="Yujiang Gui" userId="dfee0644025bcaa2" providerId="LiveId" clId="{AB89CE08-DBEA-4BE0-B36F-26114D19048D}" dt="2023-07-03T05:43:36.866" v="5503" actId="1076"/>
          <ac:picMkLst>
            <pc:docMk/>
            <pc:sldMk cId="1391263039" sldId="259"/>
            <ac:picMk id="11" creationId="{78E7E418-45D2-E9D8-1BB5-1D1094426E9D}"/>
          </ac:picMkLst>
        </pc:picChg>
      </pc:sldChg>
      <pc:sldChg chg="add del">
        <pc:chgData name="Yujiang Gui" userId="dfee0644025bcaa2" providerId="LiveId" clId="{AB89CE08-DBEA-4BE0-B36F-26114D19048D}" dt="2023-07-01T12:47:23.197" v="608" actId="47"/>
        <pc:sldMkLst>
          <pc:docMk/>
          <pc:sldMk cId="2304181079" sldId="259"/>
        </pc:sldMkLst>
      </pc:sldChg>
      <pc:sldChg chg="modSp add del mod">
        <pc:chgData name="Yujiang Gui" userId="dfee0644025bcaa2" providerId="LiveId" clId="{AB89CE08-DBEA-4BE0-B36F-26114D19048D}" dt="2023-07-01T12:47:30.679" v="613" actId="47"/>
        <pc:sldMkLst>
          <pc:docMk/>
          <pc:sldMk cId="182526988" sldId="260"/>
        </pc:sldMkLst>
        <pc:spChg chg="mod">
          <ac:chgData name="Yujiang Gui" userId="dfee0644025bcaa2" providerId="LiveId" clId="{AB89CE08-DBEA-4BE0-B36F-26114D19048D}" dt="2023-07-01T05:54:15.709" v="548" actId="20577"/>
          <ac:spMkLst>
            <pc:docMk/>
            <pc:sldMk cId="182526988" sldId="260"/>
            <ac:spMk id="9" creationId="{6F0C030E-BB42-8E59-8839-7A5DD8761B58}"/>
          </ac:spMkLst>
        </pc:sp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330079559" sldId="260"/>
        </pc:sldMkLst>
        <pc:spChg chg="add mod">
          <ac:chgData name="Yujiang Gui" userId="dfee0644025bcaa2" providerId="LiveId" clId="{AB89CE08-DBEA-4BE0-B36F-26114D19048D}" dt="2023-07-04T05:21:44.611" v="6980" actId="113"/>
          <ac:spMkLst>
            <pc:docMk/>
            <pc:sldMk cId="330079559" sldId="260"/>
            <ac:spMk id="2" creationId="{6917C82B-98DF-3C4F-7EEE-B83B7EFEA7BA}"/>
          </ac:spMkLst>
        </pc:spChg>
        <pc:spChg chg="mod">
          <ac:chgData name="Yujiang Gui" userId="dfee0644025bcaa2" providerId="LiveId" clId="{AB89CE08-DBEA-4BE0-B36F-26114D19048D}" dt="2023-07-03T15:26:57.260" v="6549" actId="20577"/>
          <ac:spMkLst>
            <pc:docMk/>
            <pc:sldMk cId="330079559" sldId="260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1T12:50:16.909" v="704" actId="20577"/>
          <ac:spMkLst>
            <pc:docMk/>
            <pc:sldMk cId="330079559" sldId="260"/>
            <ac:spMk id="9" creationId="{6F0C030E-BB42-8E59-8839-7A5DD8761B58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330079559" sldId="260"/>
            <ac:picMk id="4" creationId="{3B9BB510-8647-C4A4-639C-D3ED32188CFC}"/>
          </ac:picMkLst>
        </pc:picChg>
      </pc:sldChg>
      <pc:sldChg chg="modSp add del mod">
        <pc:chgData name="Yujiang Gui" userId="dfee0644025bcaa2" providerId="LiveId" clId="{AB89CE08-DBEA-4BE0-B36F-26114D19048D}" dt="2023-07-02T08:37:52.183" v="4214" actId="2696"/>
        <pc:sldMkLst>
          <pc:docMk/>
          <pc:sldMk cId="374195039" sldId="261"/>
        </pc:sldMkLst>
        <pc:spChg chg="mod">
          <ac:chgData name="Yujiang Gui" userId="dfee0644025bcaa2" providerId="LiveId" clId="{AB89CE08-DBEA-4BE0-B36F-26114D19048D}" dt="2023-07-01T14:42:13.279" v="987" actId="20577"/>
          <ac:spMkLst>
            <pc:docMk/>
            <pc:sldMk cId="374195039" sldId="261"/>
            <ac:spMk id="9" creationId="{6F0C030E-BB42-8E59-8839-7A5DD8761B58}"/>
          </ac:spMkLst>
        </pc:spChg>
      </pc:sldChg>
      <pc:sldChg chg="add del">
        <pc:chgData name="Yujiang Gui" userId="dfee0644025bcaa2" providerId="LiveId" clId="{AB89CE08-DBEA-4BE0-B36F-26114D19048D}" dt="2023-07-01T12:47:24.082" v="609" actId="47"/>
        <pc:sldMkLst>
          <pc:docMk/>
          <pc:sldMk cId="1211602264" sldId="261"/>
        </pc:sldMkLst>
      </pc:sldChg>
      <pc:sldChg chg="new del">
        <pc:chgData name="Yujiang Gui" userId="dfee0644025bcaa2" providerId="LiveId" clId="{AB89CE08-DBEA-4BE0-B36F-26114D19048D}" dt="2023-07-01T14:42:06.034" v="971" actId="680"/>
        <pc:sldMkLst>
          <pc:docMk/>
          <pc:sldMk cId="2468662666" sldId="261"/>
        </pc:sldMkLst>
      </pc:sldChg>
      <pc:sldChg chg="new del">
        <pc:chgData name="Yujiang Gui" userId="dfee0644025bcaa2" providerId="LiveId" clId="{AB89CE08-DBEA-4BE0-B36F-26114D19048D}" dt="2023-07-01T14:42:19.481" v="989" actId="680"/>
        <pc:sldMkLst>
          <pc:docMk/>
          <pc:sldMk cId="1543108046" sldId="262"/>
        </pc:sldMkLst>
      </pc:sldChg>
      <pc:sldChg chg="modSp add del mod">
        <pc:chgData name="Yujiang Gui" userId="dfee0644025bcaa2" providerId="LiveId" clId="{AB89CE08-DBEA-4BE0-B36F-26114D19048D}" dt="2023-07-01T12:47:26.981" v="611" actId="47"/>
        <pc:sldMkLst>
          <pc:docMk/>
          <pc:sldMk cId="3076364999" sldId="262"/>
        </pc:sldMkLst>
        <pc:spChg chg="mod">
          <ac:chgData name="Yujiang Gui" userId="dfee0644025bcaa2" providerId="LiveId" clId="{AB89CE08-DBEA-4BE0-B36F-26114D19048D}" dt="2023-07-01T06:19:53.460" v="568" actId="20577"/>
          <ac:spMkLst>
            <pc:docMk/>
            <pc:sldMk cId="3076364999" sldId="262"/>
            <ac:spMk id="9" creationId="{6F0C030E-BB42-8E59-8839-7A5DD8761B58}"/>
          </ac:spMkLst>
        </pc:spChg>
      </pc:sldChg>
      <pc:sldChg chg="modSp add del mod ord">
        <pc:chgData name="Yujiang Gui" userId="dfee0644025bcaa2" providerId="LiveId" clId="{AB89CE08-DBEA-4BE0-B36F-26114D19048D}" dt="2023-07-02T08:37:45.078" v="4211" actId="2696"/>
        <pc:sldMkLst>
          <pc:docMk/>
          <pc:sldMk cId="3241225282" sldId="262"/>
        </pc:sldMkLst>
        <pc:spChg chg="mod">
          <ac:chgData name="Yujiang Gui" userId="dfee0644025bcaa2" providerId="LiveId" clId="{AB89CE08-DBEA-4BE0-B36F-26114D19048D}" dt="2023-07-01T14:42:41.485" v="1006" actId="20577"/>
          <ac:spMkLst>
            <pc:docMk/>
            <pc:sldMk cId="3241225282" sldId="262"/>
            <ac:spMk id="9" creationId="{6F0C030E-BB42-8E59-8839-7A5DD8761B58}"/>
          </ac:spMkLst>
        </pc:spChg>
      </pc:sldChg>
      <pc:sldChg chg="modSp add del mod">
        <pc:chgData name="Yujiang Gui" userId="dfee0644025bcaa2" providerId="LiveId" clId="{AB89CE08-DBEA-4BE0-B36F-26114D19048D}" dt="2023-07-01T12:47:25.501" v="610" actId="47"/>
        <pc:sldMkLst>
          <pc:docMk/>
          <pc:sldMk cId="1198829715" sldId="263"/>
        </pc:sldMkLst>
        <pc:spChg chg="mod">
          <ac:chgData name="Yujiang Gui" userId="dfee0644025bcaa2" providerId="LiveId" clId="{AB89CE08-DBEA-4BE0-B36F-26114D19048D}" dt="2023-07-01T06:20:17.121" v="578" actId="20577"/>
          <ac:spMkLst>
            <pc:docMk/>
            <pc:sldMk cId="1198829715" sldId="263"/>
            <ac:spMk id="9" creationId="{6F0C030E-BB42-8E59-8839-7A5DD8761B58}"/>
          </ac:spMkLst>
        </pc:spChg>
      </pc:sldChg>
      <pc:sldChg chg="addSp modSp add del mod ord">
        <pc:chgData name="Yujiang Gui" userId="dfee0644025bcaa2" providerId="LiveId" clId="{AB89CE08-DBEA-4BE0-B36F-26114D19048D}" dt="2023-07-03T15:24:20.785" v="6507" actId="2696"/>
        <pc:sldMkLst>
          <pc:docMk/>
          <pc:sldMk cId="1634731851" sldId="263"/>
        </pc:sldMkLst>
        <pc:spChg chg="add mod">
          <ac:chgData name="Yujiang Gui" userId="dfee0644025bcaa2" providerId="LiveId" clId="{AB89CE08-DBEA-4BE0-B36F-26114D19048D}" dt="2023-07-02T14:24:44.217" v="4996" actId="1076"/>
          <ac:spMkLst>
            <pc:docMk/>
            <pc:sldMk cId="1634731851" sldId="263"/>
            <ac:spMk id="2" creationId="{A1786036-7AF8-8EA9-7458-CFC5717482D4}"/>
          </ac:spMkLst>
        </pc:spChg>
        <pc:spChg chg="mod">
          <ac:chgData name="Yujiang Gui" userId="dfee0644025bcaa2" providerId="LiveId" clId="{AB89CE08-DBEA-4BE0-B36F-26114D19048D}" dt="2023-07-02T15:03:12.252" v="5438" actId="121"/>
          <ac:spMkLst>
            <pc:docMk/>
            <pc:sldMk cId="1634731851" sldId="263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1T14:49:34.096" v="1185" actId="20577"/>
          <ac:spMkLst>
            <pc:docMk/>
            <pc:sldMk cId="1634731851" sldId="263"/>
            <ac:spMk id="9" creationId="{6F0C030E-BB42-8E59-8839-7A5DD8761B58}"/>
          </ac:spMkLst>
        </pc:spChg>
      </pc:sldChg>
      <pc:sldChg chg="addSp delSp modSp add del mod">
        <pc:chgData name="Yujiang Gui" userId="dfee0644025bcaa2" providerId="LiveId" clId="{AB89CE08-DBEA-4BE0-B36F-26114D19048D}" dt="2023-07-03T15:24:23.276" v="6508" actId="2696"/>
        <pc:sldMkLst>
          <pc:docMk/>
          <pc:sldMk cId="1225464872" sldId="264"/>
        </pc:sldMkLst>
        <pc:spChg chg="del mod">
          <ac:chgData name="Yujiang Gui" userId="dfee0644025bcaa2" providerId="LiveId" clId="{AB89CE08-DBEA-4BE0-B36F-26114D19048D}" dt="2023-07-02T14:25:13.767" v="5001" actId="478"/>
          <ac:spMkLst>
            <pc:docMk/>
            <pc:sldMk cId="1225464872" sldId="264"/>
            <ac:spMk id="2" creationId="{6917C82B-98DF-3C4F-7EEE-B83B7EFEA7BA}"/>
          </ac:spMkLst>
        </pc:spChg>
        <pc:spChg chg="mod">
          <ac:chgData name="Yujiang Gui" userId="dfee0644025bcaa2" providerId="LiveId" clId="{AB89CE08-DBEA-4BE0-B36F-26114D19048D}" dt="2023-07-02T15:03:05.434" v="5435" actId="121"/>
          <ac:spMkLst>
            <pc:docMk/>
            <pc:sldMk cId="1225464872" sldId="264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1T14:52:54.495" v="1276" actId="20577"/>
          <ac:spMkLst>
            <pc:docMk/>
            <pc:sldMk cId="1225464872" sldId="264"/>
            <ac:spMk id="9" creationId="{6F0C030E-BB42-8E59-8839-7A5DD8761B58}"/>
          </ac:spMkLst>
        </pc:spChg>
        <pc:picChg chg="add mod">
          <ac:chgData name="Yujiang Gui" userId="dfee0644025bcaa2" providerId="LiveId" clId="{AB89CE08-DBEA-4BE0-B36F-26114D19048D}" dt="2023-07-02T14:55:04.233" v="5398" actId="1076"/>
          <ac:picMkLst>
            <pc:docMk/>
            <pc:sldMk cId="1225464872" sldId="264"/>
            <ac:picMk id="4" creationId="{B91BC154-07BD-FA1B-F631-F561DDD56454}"/>
          </ac:picMkLst>
        </pc:picChg>
      </pc:sldChg>
      <pc:sldChg chg="modSp add del mod">
        <pc:chgData name="Yujiang Gui" userId="dfee0644025bcaa2" providerId="LiveId" clId="{AB89CE08-DBEA-4BE0-B36F-26114D19048D}" dt="2023-07-01T12:47:28.025" v="612" actId="47"/>
        <pc:sldMkLst>
          <pc:docMk/>
          <pc:sldMk cId="2479144669" sldId="264"/>
        </pc:sldMkLst>
        <pc:spChg chg="mod">
          <ac:chgData name="Yujiang Gui" userId="dfee0644025bcaa2" providerId="LiveId" clId="{AB89CE08-DBEA-4BE0-B36F-26114D19048D}" dt="2023-07-01T06:19:47.376" v="558" actId="20577"/>
          <ac:spMkLst>
            <pc:docMk/>
            <pc:sldMk cId="2479144669" sldId="264"/>
            <ac:spMk id="9" creationId="{6F0C030E-BB42-8E59-8839-7A5DD8761B58}"/>
          </ac:spMkLst>
        </pc:spChg>
      </pc:sldChg>
      <pc:sldChg chg="new del">
        <pc:chgData name="Yujiang Gui" userId="dfee0644025bcaa2" providerId="LiveId" clId="{AB89CE08-DBEA-4BE0-B36F-26114D19048D}" dt="2023-07-01T14:52:47.091" v="1267" actId="680"/>
        <pc:sldMkLst>
          <pc:docMk/>
          <pc:sldMk cId="2509536590" sldId="264"/>
        </pc:sldMkLst>
      </pc:sldChg>
      <pc:sldChg chg="addSp modSp add del mod ord">
        <pc:chgData name="Yujiang Gui" userId="dfee0644025bcaa2" providerId="LiveId" clId="{AB89CE08-DBEA-4BE0-B36F-26114D19048D}" dt="2023-07-02T00:11:54.149" v="2032" actId="2696"/>
        <pc:sldMkLst>
          <pc:docMk/>
          <pc:sldMk cId="1124060926" sldId="265"/>
        </pc:sldMkLst>
        <pc:spChg chg="mod">
          <ac:chgData name="Yujiang Gui" userId="dfee0644025bcaa2" providerId="LiveId" clId="{AB89CE08-DBEA-4BE0-B36F-26114D19048D}" dt="2023-07-01T23:53:37.227" v="1740" actId="403"/>
          <ac:spMkLst>
            <pc:docMk/>
            <pc:sldMk cId="1124060926" sldId="265"/>
            <ac:spMk id="2" creationId="{4BD96DB3-D9B7-6927-F1E9-E505E1AF88EC}"/>
          </ac:spMkLst>
        </pc:spChg>
        <pc:spChg chg="add mod">
          <ac:chgData name="Yujiang Gui" userId="dfee0644025bcaa2" providerId="LiveId" clId="{AB89CE08-DBEA-4BE0-B36F-26114D19048D}" dt="2023-07-01T23:51:31.305" v="1732" actId="1076"/>
          <ac:spMkLst>
            <pc:docMk/>
            <pc:sldMk cId="1124060926" sldId="265"/>
            <ac:spMk id="3" creationId="{76B4C03E-54B5-1847-C0AF-2A09C2810E60}"/>
          </ac:spMkLst>
        </pc:spChg>
        <pc:spChg chg="mod">
          <ac:chgData name="Yujiang Gui" userId="dfee0644025bcaa2" providerId="LiveId" clId="{AB89CE08-DBEA-4BE0-B36F-26114D19048D}" dt="2023-07-01T23:35:28.310" v="1528" actId="20577"/>
          <ac:spMkLst>
            <pc:docMk/>
            <pc:sldMk cId="1124060926" sldId="265"/>
            <ac:spMk id="9" creationId="{6F0C030E-BB42-8E59-8839-7A5DD8761B58}"/>
          </ac:spMkLst>
        </pc:sp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3364223794" sldId="266"/>
        </pc:sldMkLst>
        <pc:spChg chg="mod">
          <ac:chgData name="Yujiang Gui" userId="dfee0644025bcaa2" providerId="LiveId" clId="{AB89CE08-DBEA-4BE0-B36F-26114D19048D}" dt="2023-07-04T13:26:33.189" v="7102" actId="6549"/>
          <ac:spMkLst>
            <pc:docMk/>
            <pc:sldMk cId="3364223794" sldId="266"/>
            <ac:spMk id="2" creationId="{4BD96DB3-D9B7-6927-F1E9-E505E1AF88EC}"/>
          </ac:spMkLst>
        </pc:spChg>
        <pc:spChg chg="del">
          <ac:chgData name="Yujiang Gui" userId="dfee0644025bcaa2" providerId="LiveId" clId="{AB89CE08-DBEA-4BE0-B36F-26114D19048D}" dt="2023-07-01T23:58:35.756" v="1746" actId="478"/>
          <ac:spMkLst>
            <pc:docMk/>
            <pc:sldMk cId="3364223794" sldId="266"/>
            <ac:spMk id="3" creationId="{76B4C03E-54B5-1847-C0AF-2A09C2810E60}"/>
          </ac:spMkLst>
        </pc:spChg>
        <pc:spChg chg="add mod">
          <ac:chgData name="Yujiang Gui" userId="dfee0644025bcaa2" providerId="LiveId" clId="{AB89CE08-DBEA-4BE0-B36F-26114D19048D}" dt="2023-07-18T11:55:26.897" v="8663" actId="20577"/>
          <ac:spMkLst>
            <pc:docMk/>
            <pc:sldMk cId="3364223794" sldId="266"/>
            <ac:spMk id="3" creationId="{EA1D772A-C80F-EEF0-789D-AFD03109C86E}"/>
          </ac:spMkLst>
        </pc:spChg>
        <pc:spChg chg="mod">
          <ac:chgData name="Yujiang Gui" userId="dfee0644025bcaa2" providerId="LiveId" clId="{AB89CE08-DBEA-4BE0-B36F-26114D19048D}" dt="2023-07-02T13:20:27.102" v="4337" actId="121"/>
          <ac:spMkLst>
            <pc:docMk/>
            <pc:sldMk cId="3364223794" sldId="266"/>
            <ac:spMk id="7" creationId="{4D6A2646-9062-63D8-236C-F52951992484}"/>
          </ac:spMkLst>
        </pc:spChg>
        <pc:spChg chg="add del">
          <ac:chgData name="Yujiang Gui" userId="dfee0644025bcaa2" providerId="LiveId" clId="{AB89CE08-DBEA-4BE0-B36F-26114D19048D}" dt="2023-07-02T00:00:33.575" v="1831" actId="22"/>
          <ac:spMkLst>
            <pc:docMk/>
            <pc:sldMk cId="3364223794" sldId="266"/>
            <ac:spMk id="8" creationId="{622A6DDB-A4B5-E3FA-92FE-C0AA0B7344B4}"/>
          </ac:spMkLst>
        </pc:spChg>
        <pc:spChg chg="mod">
          <ac:chgData name="Yujiang Gui" userId="dfee0644025bcaa2" providerId="LiveId" clId="{AB89CE08-DBEA-4BE0-B36F-26114D19048D}" dt="2023-07-02T05:55:40.279" v="2931" actId="20577"/>
          <ac:spMkLst>
            <pc:docMk/>
            <pc:sldMk cId="3364223794" sldId="266"/>
            <ac:spMk id="9" creationId="{6F0C030E-BB42-8E59-8839-7A5DD8761B58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3364223794" sldId="266"/>
            <ac:picMk id="8" creationId="{B7A28935-66F9-FFE2-8288-294FAD79FFF4}"/>
          </ac:picMkLst>
        </pc:picChg>
        <pc:picChg chg="add mod">
          <ac:chgData name="Yujiang Gui" userId="dfee0644025bcaa2" providerId="LiveId" clId="{AB89CE08-DBEA-4BE0-B36F-26114D19048D}" dt="2023-07-18T11:54:01.662" v="8659" actId="1035"/>
          <ac:picMkLst>
            <pc:docMk/>
            <pc:sldMk cId="3364223794" sldId="266"/>
            <ac:picMk id="1026" creationId="{0508674D-3A32-E576-8B05-5B9A5F3C3F44}"/>
          </ac:picMkLst>
        </pc:picChg>
        <pc:picChg chg="add del mod">
          <ac:chgData name="Yujiang Gui" userId="dfee0644025bcaa2" providerId="LiveId" clId="{AB89CE08-DBEA-4BE0-B36F-26114D19048D}" dt="2023-07-02T00:07:12.359" v="1954" actId="478"/>
          <ac:picMkLst>
            <pc:docMk/>
            <pc:sldMk cId="3364223794" sldId="266"/>
            <ac:picMk id="1028" creationId="{2D374A44-FDBD-E5BE-4651-925A0C7763C6}"/>
          </ac:picMkLst>
        </pc:picChg>
        <pc:picChg chg="add mod">
          <ac:chgData name="Yujiang Gui" userId="dfee0644025bcaa2" providerId="LiveId" clId="{AB89CE08-DBEA-4BE0-B36F-26114D19048D}" dt="2023-07-18T11:54:01.662" v="8659" actId="1035"/>
          <ac:picMkLst>
            <pc:docMk/>
            <pc:sldMk cId="3364223794" sldId="266"/>
            <ac:picMk id="1030" creationId="{44BF4E13-6B8F-241C-496A-6966A4EF5730}"/>
          </ac:picMkLst>
        </pc:picChg>
        <pc:picChg chg="add mod">
          <ac:chgData name="Yujiang Gui" userId="dfee0644025bcaa2" providerId="LiveId" clId="{AB89CE08-DBEA-4BE0-B36F-26114D19048D}" dt="2023-07-18T11:54:01.662" v="8659" actId="1035"/>
          <ac:picMkLst>
            <pc:docMk/>
            <pc:sldMk cId="3364223794" sldId="266"/>
            <ac:picMk id="1032" creationId="{663328B9-AA5F-1B7C-672B-8D0AE71E3968}"/>
          </ac:picMkLst>
        </pc:picChg>
        <pc:picChg chg="add mod">
          <ac:chgData name="Yujiang Gui" userId="dfee0644025bcaa2" providerId="LiveId" clId="{AB89CE08-DBEA-4BE0-B36F-26114D19048D}" dt="2023-07-18T11:54:01.662" v="8659" actId="1035"/>
          <ac:picMkLst>
            <pc:docMk/>
            <pc:sldMk cId="3364223794" sldId="266"/>
            <ac:picMk id="1034" creationId="{C5817FBF-8DA3-1895-094F-AE06D011598C}"/>
          </ac:picMkLst>
        </pc:picChg>
      </pc:sldChg>
      <pc:sldChg chg="new del">
        <pc:chgData name="Yujiang Gui" userId="dfee0644025bcaa2" providerId="LiveId" clId="{AB89CE08-DBEA-4BE0-B36F-26114D19048D}" dt="2023-07-02T01:22:49.863" v="2487" actId="680"/>
        <pc:sldMkLst>
          <pc:docMk/>
          <pc:sldMk cId="2631538418" sldId="267"/>
        </pc:sldMkLst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3149141805" sldId="267"/>
        </pc:sldMkLst>
        <pc:spChg chg="mod">
          <ac:chgData name="Yujiang Gui" userId="dfee0644025bcaa2" providerId="LiveId" clId="{AB89CE08-DBEA-4BE0-B36F-26114D19048D}" dt="2023-07-03T14:23:22.891" v="5935" actId="20577"/>
          <ac:spMkLst>
            <pc:docMk/>
            <pc:sldMk cId="3149141805" sldId="267"/>
            <ac:spMk id="2" creationId="{4BD96DB3-D9B7-6927-F1E9-E505E1AF88EC}"/>
          </ac:spMkLst>
        </pc:spChg>
        <pc:spChg chg="mod">
          <ac:chgData name="Yujiang Gui" userId="dfee0644025bcaa2" providerId="LiveId" clId="{AB89CE08-DBEA-4BE0-B36F-26114D19048D}" dt="2023-07-03T15:25:50.060" v="6529" actId="20577"/>
          <ac:spMkLst>
            <pc:docMk/>
            <pc:sldMk cId="3149141805" sldId="267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3T14:22:31.034" v="5916" actId="20577"/>
          <ac:spMkLst>
            <pc:docMk/>
            <pc:sldMk cId="3149141805" sldId="267"/>
            <ac:spMk id="9" creationId="{6F0C030E-BB42-8E59-8839-7A5DD8761B58}"/>
          </ac:spMkLst>
        </pc:spChg>
        <pc:graphicFrameChg chg="del">
          <ac:chgData name="Yujiang Gui" userId="dfee0644025bcaa2" providerId="LiveId" clId="{AB89CE08-DBEA-4BE0-B36F-26114D19048D}" dt="2023-07-02T01:24:09.962" v="2512" actId="478"/>
          <ac:graphicFrameMkLst>
            <pc:docMk/>
            <pc:sldMk cId="3149141805" sldId="267"/>
            <ac:graphicFrameMk id="3" creationId="{2372EBEF-6B66-FC18-9C47-10973566EEBC}"/>
          </ac:graphicFrameMkLst>
        </pc:graphicFrame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3149141805" sldId="267"/>
            <ac:picMk id="4" creationId="{E2751110-9667-05C7-1BE6-BFB9B640312B}"/>
          </ac:picMkLst>
        </pc:picChg>
      </pc:sldChg>
      <pc:sldChg chg="add del">
        <pc:chgData name="Yujiang Gui" userId="dfee0644025bcaa2" providerId="LiveId" clId="{AB89CE08-DBEA-4BE0-B36F-26114D19048D}" dt="2023-07-02T08:21:32.449" v="3909" actId="47"/>
        <pc:sldMkLst>
          <pc:docMk/>
          <pc:sldMk cId="2443735033" sldId="268"/>
        </pc:sldMkLst>
      </pc:sldChg>
      <pc:sldChg chg="addSp delSp modSp add mod ord modTransition modAnim modNotesTx">
        <pc:chgData name="Yujiang Gui" userId="dfee0644025bcaa2" providerId="LiveId" clId="{AB89CE08-DBEA-4BE0-B36F-26114D19048D}" dt="2023-07-18T15:26:54.197" v="9225"/>
        <pc:sldMkLst>
          <pc:docMk/>
          <pc:sldMk cId="1834563072" sldId="269"/>
        </pc:sldMkLst>
        <pc:spChg chg="add mod">
          <ac:chgData name="Yujiang Gui" userId="dfee0644025bcaa2" providerId="LiveId" clId="{AB89CE08-DBEA-4BE0-B36F-26114D19048D}" dt="2023-07-02T08:24:45.473" v="3984" actId="1036"/>
          <ac:spMkLst>
            <pc:docMk/>
            <pc:sldMk cId="1834563072" sldId="269"/>
            <ac:spMk id="2" creationId="{FBB5B994-FB42-1A18-E299-85E2C8764654}"/>
          </ac:spMkLst>
        </pc:spChg>
        <pc:spChg chg="add del mod">
          <ac:chgData name="Yujiang Gui" userId="dfee0644025bcaa2" providerId="LiveId" clId="{AB89CE08-DBEA-4BE0-B36F-26114D19048D}" dt="2023-07-04T02:20:06.749" v="6558" actId="478"/>
          <ac:spMkLst>
            <pc:docMk/>
            <pc:sldMk cId="1834563072" sldId="269"/>
            <ac:spMk id="4" creationId="{B74CE177-20BA-8FE3-CD66-03CE67868F31}"/>
          </ac:spMkLst>
        </pc:spChg>
        <pc:spChg chg="mod">
          <ac:chgData name="Yujiang Gui" userId="dfee0644025bcaa2" providerId="LiveId" clId="{AB89CE08-DBEA-4BE0-B36F-26114D19048D}" dt="2023-07-03T15:24:39.236" v="6511" actId="20577"/>
          <ac:spMkLst>
            <pc:docMk/>
            <pc:sldMk cId="1834563072" sldId="269"/>
            <ac:spMk id="7" creationId="{4D6A2646-9062-63D8-236C-F52951992484}"/>
          </ac:spMkLst>
        </pc:spChg>
        <pc:spChg chg="add del mod">
          <ac:chgData name="Yujiang Gui" userId="dfee0644025bcaa2" providerId="LiveId" clId="{AB89CE08-DBEA-4BE0-B36F-26114D19048D}" dt="2023-07-02T08:24:35.605" v="3961" actId="478"/>
          <ac:spMkLst>
            <pc:docMk/>
            <pc:sldMk cId="1834563072" sldId="269"/>
            <ac:spMk id="8" creationId="{1BAD44DB-EF8A-20C6-B37B-3442B6DF757D}"/>
          </ac:spMkLst>
        </pc:spChg>
        <pc:spChg chg="add del">
          <ac:chgData name="Yujiang Gui" userId="dfee0644025bcaa2" providerId="LiveId" clId="{AB89CE08-DBEA-4BE0-B36F-26114D19048D}" dt="2023-07-03T13:35:16.615" v="5532" actId="478"/>
          <ac:spMkLst>
            <pc:docMk/>
            <pc:sldMk cId="1834563072" sldId="269"/>
            <ac:spMk id="8" creationId="{1DFDAB67-E940-6818-9BB6-4353B63B22A2}"/>
          </ac:spMkLst>
        </pc:spChg>
        <pc:spChg chg="mod">
          <ac:chgData name="Yujiang Gui" userId="dfee0644025bcaa2" providerId="LiveId" clId="{AB89CE08-DBEA-4BE0-B36F-26114D19048D}" dt="2023-07-02T08:24:32.969" v="3960" actId="20577"/>
          <ac:spMkLst>
            <pc:docMk/>
            <pc:sldMk cId="1834563072" sldId="269"/>
            <ac:spMk id="9" creationId="{6F0C030E-BB42-8E59-8839-7A5DD8761B58}"/>
          </ac:spMkLst>
        </pc:spChg>
        <pc:spChg chg="add del mod">
          <ac:chgData name="Yujiang Gui" userId="dfee0644025bcaa2" providerId="LiveId" clId="{AB89CE08-DBEA-4BE0-B36F-26114D19048D}" dt="2023-07-04T02:20:09.896" v="6560" actId="478"/>
          <ac:spMkLst>
            <pc:docMk/>
            <pc:sldMk cId="1834563072" sldId="269"/>
            <ac:spMk id="10" creationId="{F6B081EA-28A1-749D-D330-D43EEE388AF8}"/>
          </ac:spMkLst>
        </pc:spChg>
        <pc:spChg chg="add del mod">
          <ac:chgData name="Yujiang Gui" userId="dfee0644025bcaa2" providerId="LiveId" clId="{AB89CE08-DBEA-4BE0-B36F-26114D19048D}" dt="2023-07-04T02:20:08.560" v="6559" actId="478"/>
          <ac:spMkLst>
            <pc:docMk/>
            <pc:sldMk cId="1834563072" sldId="269"/>
            <ac:spMk id="11" creationId="{0EC6132C-8734-261F-FC18-FEB90159481C}"/>
          </ac:spMkLst>
        </pc:spChg>
        <pc:spChg chg="add mod">
          <ac:chgData name="Yujiang Gui" userId="dfee0644025bcaa2" providerId="LiveId" clId="{AB89CE08-DBEA-4BE0-B36F-26114D19048D}" dt="2023-07-02T08:24:45.473" v="3984" actId="1036"/>
          <ac:spMkLst>
            <pc:docMk/>
            <pc:sldMk cId="1834563072" sldId="269"/>
            <ac:spMk id="12" creationId="{7F8211C2-85E6-5766-25C0-A388628E82F3}"/>
          </ac:spMkLst>
        </pc:spChg>
        <pc:spChg chg="add del">
          <ac:chgData name="Yujiang Gui" userId="dfee0644025bcaa2" providerId="LiveId" clId="{AB89CE08-DBEA-4BE0-B36F-26114D19048D}" dt="2023-07-03T13:35:46.737" v="5535" actId="478"/>
          <ac:spMkLst>
            <pc:docMk/>
            <pc:sldMk cId="1834563072" sldId="269"/>
            <ac:spMk id="13" creationId="{98E73395-AC7F-654B-5ED8-D48C350CCC46}"/>
          </ac:spMkLst>
        </pc:spChg>
        <pc:spChg chg="add del">
          <ac:chgData name="Yujiang Gui" userId="dfee0644025bcaa2" providerId="LiveId" clId="{AB89CE08-DBEA-4BE0-B36F-26114D19048D}" dt="2023-07-03T13:35:51.552" v="5537" actId="11529"/>
          <ac:spMkLst>
            <pc:docMk/>
            <pc:sldMk cId="1834563072" sldId="269"/>
            <ac:spMk id="14" creationId="{6851206D-7039-CB0F-7D3D-D4508DCF7B5B}"/>
          </ac:spMkLst>
        </pc:spChg>
        <pc:spChg chg="add del">
          <ac:chgData name="Yujiang Gui" userId="dfee0644025bcaa2" providerId="LiveId" clId="{AB89CE08-DBEA-4BE0-B36F-26114D19048D}" dt="2023-07-03T13:36:00.425" v="5539" actId="11529"/>
          <ac:spMkLst>
            <pc:docMk/>
            <pc:sldMk cId="1834563072" sldId="269"/>
            <ac:spMk id="15" creationId="{CE40A794-D5F7-BBDC-6596-B192C3A1A9C5}"/>
          </ac:spMkLst>
        </pc:spChg>
        <pc:spChg chg="add del mod">
          <ac:chgData name="Yujiang Gui" userId="dfee0644025bcaa2" providerId="LiveId" clId="{AB89CE08-DBEA-4BE0-B36F-26114D19048D}" dt="2023-07-03T13:36:52.171" v="5542" actId="478"/>
          <ac:spMkLst>
            <pc:docMk/>
            <pc:sldMk cId="1834563072" sldId="269"/>
            <ac:spMk id="16" creationId="{4AA689D1-FE90-1BB1-149A-240698FAB04A}"/>
          </ac:spMkLst>
        </pc:spChg>
        <pc:spChg chg="add del">
          <ac:chgData name="Yujiang Gui" userId="dfee0644025bcaa2" providerId="LiveId" clId="{AB89CE08-DBEA-4BE0-B36F-26114D19048D}" dt="2023-07-03T13:37:16.281" v="5544" actId="478"/>
          <ac:spMkLst>
            <pc:docMk/>
            <pc:sldMk cId="1834563072" sldId="269"/>
            <ac:spMk id="17" creationId="{CBC947B5-CFB5-AAF9-FB92-0EC4F9EA85FB}"/>
          </ac:spMkLst>
        </pc:spChg>
        <pc:spChg chg="add del mod">
          <ac:chgData name="Yujiang Gui" userId="dfee0644025bcaa2" providerId="LiveId" clId="{AB89CE08-DBEA-4BE0-B36F-26114D19048D}" dt="2023-07-03T13:47:14.985" v="5633" actId="478"/>
          <ac:spMkLst>
            <pc:docMk/>
            <pc:sldMk cId="1834563072" sldId="269"/>
            <ac:spMk id="18" creationId="{9BCA7551-5012-0B3A-3C97-2423372373C8}"/>
          </ac:spMkLst>
        </pc:spChg>
        <pc:spChg chg="add mod">
          <ac:chgData name="Yujiang Gui" userId="dfee0644025bcaa2" providerId="LiveId" clId="{AB89CE08-DBEA-4BE0-B36F-26114D19048D}" dt="2023-07-03T13:39:42.095" v="5579" actId="1076"/>
          <ac:spMkLst>
            <pc:docMk/>
            <pc:sldMk cId="1834563072" sldId="269"/>
            <ac:spMk id="21" creationId="{9783E9D6-9947-E3E0-634B-CBB3922D9751}"/>
          </ac:spMkLst>
        </pc:spChg>
        <pc:spChg chg="add mod">
          <ac:chgData name="Yujiang Gui" userId="dfee0644025bcaa2" providerId="LiveId" clId="{AB89CE08-DBEA-4BE0-B36F-26114D19048D}" dt="2023-07-03T13:47:15.251" v="5634"/>
          <ac:spMkLst>
            <pc:docMk/>
            <pc:sldMk cId="1834563072" sldId="269"/>
            <ac:spMk id="22" creationId="{8F7E1F8A-B3EA-4784-C0F3-28C027323068}"/>
          </ac:spMkLst>
        </pc:spChg>
        <pc:picChg chg="mod">
          <ac:chgData name="Yujiang Gui" userId="dfee0644025bcaa2" providerId="LiveId" clId="{AB89CE08-DBEA-4BE0-B36F-26114D19048D}" dt="2023-07-03T13:34:50.077" v="5530" actId="34135"/>
          <ac:picMkLst>
            <pc:docMk/>
            <pc:sldMk cId="1834563072" sldId="269"/>
            <ac:picMk id="3" creationId="{E19D7129-7FEF-E7ED-EAED-8D711099159F}"/>
          </ac:picMkLst>
        </pc:pic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1834563072" sldId="269"/>
            <ac:picMk id="8" creationId="{E86F245B-59F7-9667-E62F-64CF8C84E583}"/>
          </ac:picMkLst>
        </pc:picChg>
        <pc:cxnChg chg="add mod">
          <ac:chgData name="Yujiang Gui" userId="dfee0644025bcaa2" providerId="LiveId" clId="{AB89CE08-DBEA-4BE0-B36F-26114D19048D}" dt="2023-07-03T13:39:45.661" v="5580" actId="1076"/>
          <ac:cxnSpMkLst>
            <pc:docMk/>
            <pc:sldMk cId="1834563072" sldId="269"/>
            <ac:cxnSpMk id="20" creationId="{E9BFF47F-B7F0-7770-5769-0582FC059258}"/>
          </ac:cxnSpMkLst>
        </pc:cxnChg>
      </pc:sldChg>
      <pc:sldChg chg="addSp delSp modSp add mod ord modTransition modAnim modNotesTx">
        <pc:chgData name="Yujiang Gui" userId="dfee0644025bcaa2" providerId="LiveId" clId="{AB89CE08-DBEA-4BE0-B36F-26114D19048D}" dt="2023-07-18T15:26:54.197" v="9225"/>
        <pc:sldMkLst>
          <pc:docMk/>
          <pc:sldMk cId="2024177755" sldId="270"/>
        </pc:sldMkLst>
        <pc:spChg chg="add mod">
          <ac:chgData name="Yujiang Gui" userId="dfee0644025bcaa2" providerId="LiveId" clId="{AB89CE08-DBEA-4BE0-B36F-26114D19048D}" dt="2023-07-11T07:36:40.915" v="7579" actId="20577"/>
          <ac:spMkLst>
            <pc:docMk/>
            <pc:sldMk cId="2024177755" sldId="270"/>
            <ac:spMk id="2" creationId="{E3272F3D-2AC3-1952-C83F-B542FAB1CC77}"/>
          </ac:spMkLst>
        </pc:spChg>
        <pc:spChg chg="add del mod">
          <ac:chgData name="Yujiang Gui" userId="dfee0644025bcaa2" providerId="LiveId" clId="{AB89CE08-DBEA-4BE0-B36F-26114D19048D}" dt="2023-07-11T07:24:51.773" v="7536" actId="478"/>
          <ac:spMkLst>
            <pc:docMk/>
            <pc:sldMk cId="2024177755" sldId="270"/>
            <ac:spMk id="3" creationId="{87170A49-A901-4C03-8AA0-8DD77226028E}"/>
          </ac:spMkLst>
        </pc:spChg>
        <pc:spChg chg="mod">
          <ac:chgData name="Yujiang Gui" userId="dfee0644025bcaa2" providerId="LiveId" clId="{AB89CE08-DBEA-4BE0-B36F-26114D19048D}" dt="2023-07-03T15:26:44.300" v="6543" actId="20577"/>
          <ac:spMkLst>
            <pc:docMk/>
            <pc:sldMk cId="2024177755" sldId="270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3T14:51:09.902" v="6213" actId="20577"/>
          <ac:spMkLst>
            <pc:docMk/>
            <pc:sldMk cId="2024177755" sldId="270"/>
            <ac:spMk id="9" creationId="{6F0C030E-BB42-8E59-8839-7A5DD8761B58}"/>
          </ac:spMkLst>
        </pc:spChg>
        <pc:spChg chg="del">
          <ac:chgData name="Yujiang Gui" userId="dfee0644025bcaa2" providerId="LiveId" clId="{AB89CE08-DBEA-4BE0-B36F-26114D19048D}" dt="2023-07-02T07:57:37.684" v="3633" actId="478"/>
          <ac:spMkLst>
            <pc:docMk/>
            <pc:sldMk cId="2024177755" sldId="270"/>
            <ac:spMk id="10" creationId="{94C562C6-E11F-102E-364F-9875FABD7D2E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024177755" sldId="270"/>
            <ac:picMk id="4" creationId="{A58BED0D-2ACF-0463-8E26-C1B700AC2245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21:56:52.499" v="9246" actId="20577"/>
        <pc:sldMkLst>
          <pc:docMk/>
          <pc:sldMk cId="1282946852" sldId="271"/>
        </pc:sldMkLst>
        <pc:spChg chg="add del mod">
          <ac:chgData name="Yujiang Gui" userId="dfee0644025bcaa2" providerId="LiveId" clId="{AB89CE08-DBEA-4BE0-B36F-26114D19048D}" dt="2023-07-09T14:45:24.465" v="7259" actId="1076"/>
          <ac:spMkLst>
            <pc:docMk/>
            <pc:sldMk cId="1282946852" sldId="271"/>
            <ac:spMk id="2" creationId="{912196FD-5352-1746-138D-E9D1D3996BCE}"/>
          </ac:spMkLst>
        </pc:spChg>
        <pc:spChg chg="del">
          <ac:chgData name="Yujiang Gui" userId="dfee0644025bcaa2" providerId="LiveId" clId="{AB89CE08-DBEA-4BE0-B36F-26114D19048D}" dt="2023-07-02T13:30:36.047" v="4357" actId="478"/>
          <ac:spMkLst>
            <pc:docMk/>
            <pc:sldMk cId="1282946852" sldId="271"/>
            <ac:spMk id="2" creationId="{FBB5B994-FB42-1A18-E299-85E2C8764654}"/>
          </ac:spMkLst>
        </pc:spChg>
        <pc:spChg chg="del">
          <ac:chgData name="Yujiang Gui" userId="dfee0644025bcaa2" providerId="LiveId" clId="{AB89CE08-DBEA-4BE0-B36F-26114D19048D}" dt="2023-07-02T13:30:38.191" v="4359" actId="478"/>
          <ac:spMkLst>
            <pc:docMk/>
            <pc:sldMk cId="1282946852" sldId="271"/>
            <ac:spMk id="4" creationId="{B74CE177-20BA-8FE3-CD66-03CE67868F31}"/>
          </ac:spMkLst>
        </pc:spChg>
        <pc:spChg chg="mod">
          <ac:chgData name="Yujiang Gui" userId="dfee0644025bcaa2" providerId="LiveId" clId="{AB89CE08-DBEA-4BE0-B36F-26114D19048D}" dt="2023-07-03T15:26:11.699" v="6539" actId="20577"/>
          <ac:spMkLst>
            <pc:docMk/>
            <pc:sldMk cId="1282946852" sldId="271"/>
            <ac:spMk id="7" creationId="{4D6A2646-9062-63D8-236C-F52951992484}"/>
          </ac:spMkLst>
        </pc:spChg>
        <pc:spChg chg="add mod">
          <ac:chgData name="Yujiang Gui" userId="dfee0644025bcaa2" providerId="LiveId" clId="{AB89CE08-DBEA-4BE0-B36F-26114D19048D}" dt="2023-07-03T14:25:22.263" v="5940" actId="208"/>
          <ac:spMkLst>
            <pc:docMk/>
            <pc:sldMk cId="1282946852" sldId="271"/>
            <ac:spMk id="8" creationId="{26FC5AA3-6D1A-F3A7-F6D7-1E5A407A8B1D}"/>
          </ac:spMkLst>
        </pc:spChg>
        <pc:spChg chg="mod">
          <ac:chgData name="Yujiang Gui" userId="dfee0644025bcaa2" providerId="LiveId" clId="{AB89CE08-DBEA-4BE0-B36F-26114D19048D}" dt="2023-07-11T06:50:25.954" v="7440" actId="20577"/>
          <ac:spMkLst>
            <pc:docMk/>
            <pc:sldMk cId="1282946852" sldId="271"/>
            <ac:spMk id="9" creationId="{6F0C030E-BB42-8E59-8839-7A5DD8761B58}"/>
          </ac:spMkLst>
        </pc:spChg>
        <pc:spChg chg="del">
          <ac:chgData name="Yujiang Gui" userId="dfee0644025bcaa2" providerId="LiveId" clId="{AB89CE08-DBEA-4BE0-B36F-26114D19048D}" dt="2023-07-02T13:30:40.215" v="4361" actId="478"/>
          <ac:spMkLst>
            <pc:docMk/>
            <pc:sldMk cId="1282946852" sldId="271"/>
            <ac:spMk id="10" creationId="{F6B081EA-28A1-749D-D330-D43EEE388AF8}"/>
          </ac:spMkLst>
        </pc:spChg>
        <pc:spChg chg="del">
          <ac:chgData name="Yujiang Gui" userId="dfee0644025bcaa2" providerId="LiveId" clId="{AB89CE08-DBEA-4BE0-B36F-26114D19048D}" dt="2023-07-02T13:30:39.185" v="4360" actId="478"/>
          <ac:spMkLst>
            <pc:docMk/>
            <pc:sldMk cId="1282946852" sldId="271"/>
            <ac:spMk id="11" creationId="{0EC6132C-8734-261F-FC18-FEB90159481C}"/>
          </ac:spMkLst>
        </pc:spChg>
        <pc:spChg chg="del">
          <ac:chgData name="Yujiang Gui" userId="dfee0644025bcaa2" providerId="LiveId" clId="{AB89CE08-DBEA-4BE0-B36F-26114D19048D}" dt="2023-07-02T13:30:37.261" v="4358" actId="478"/>
          <ac:spMkLst>
            <pc:docMk/>
            <pc:sldMk cId="1282946852" sldId="271"/>
            <ac:spMk id="12" creationId="{7F8211C2-85E6-5766-25C0-A388628E82F3}"/>
          </ac:spMkLst>
        </pc:spChg>
        <pc:spChg chg="add mod">
          <ac:chgData name="Yujiang Gui" userId="dfee0644025bcaa2" providerId="LiveId" clId="{AB89CE08-DBEA-4BE0-B36F-26114D19048D}" dt="2023-07-09T14:43:15.687" v="7236" actId="1035"/>
          <ac:spMkLst>
            <pc:docMk/>
            <pc:sldMk cId="1282946852" sldId="271"/>
            <ac:spMk id="13" creationId="{401B2302-D644-A9BD-3E77-CD4A0DDF1493}"/>
          </ac:spMkLst>
        </pc:spChg>
        <pc:picChg chg="mod">
          <ac:chgData name="Yujiang Gui" userId="dfee0644025bcaa2" providerId="LiveId" clId="{AB89CE08-DBEA-4BE0-B36F-26114D19048D}" dt="2023-07-09T14:44:58.079" v="7255" actId="1076"/>
          <ac:picMkLst>
            <pc:docMk/>
            <pc:sldMk cId="1282946852" sldId="271"/>
            <ac:picMk id="3" creationId="{E19D7129-7FEF-E7ED-EAED-8D711099159F}"/>
          </ac:picMkLst>
        </pc:pic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1282946852" sldId="271"/>
            <ac:picMk id="10" creationId="{F38C3BBB-86EA-24B1-0178-5D9A98C56250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1931346695" sldId="272"/>
        </pc:sldMkLst>
        <pc:spChg chg="add del mod">
          <ac:chgData name="Yujiang Gui" userId="dfee0644025bcaa2" providerId="LiveId" clId="{AB89CE08-DBEA-4BE0-B36F-26114D19048D}" dt="2023-07-09T14:43:22.578" v="7237" actId="478"/>
          <ac:spMkLst>
            <pc:docMk/>
            <pc:sldMk cId="1931346695" sldId="272"/>
            <ac:spMk id="2" creationId="{A05648FB-F5A1-70A6-79D5-7020423D2462}"/>
          </ac:spMkLst>
        </pc:spChg>
        <pc:spChg chg="del">
          <ac:chgData name="Yujiang Gui" userId="dfee0644025bcaa2" providerId="LiveId" clId="{AB89CE08-DBEA-4BE0-B36F-26114D19048D}" dt="2023-07-02T13:52:05.783" v="4565" actId="478"/>
          <ac:spMkLst>
            <pc:docMk/>
            <pc:sldMk cId="1931346695" sldId="272"/>
            <ac:spMk id="2" creationId="{FBB5B994-FB42-1A18-E299-85E2C8764654}"/>
          </ac:spMkLst>
        </pc:spChg>
        <pc:spChg chg="del">
          <ac:chgData name="Yujiang Gui" userId="dfee0644025bcaa2" providerId="LiveId" clId="{AB89CE08-DBEA-4BE0-B36F-26114D19048D}" dt="2023-07-02T13:52:07.555" v="4567" actId="478"/>
          <ac:spMkLst>
            <pc:docMk/>
            <pc:sldMk cId="1931346695" sldId="272"/>
            <ac:spMk id="4" creationId="{B74CE177-20BA-8FE3-CD66-03CE67868F31}"/>
          </ac:spMkLst>
        </pc:spChg>
        <pc:spChg chg="add mod">
          <ac:chgData name="Yujiang Gui" userId="dfee0644025bcaa2" providerId="LiveId" clId="{AB89CE08-DBEA-4BE0-B36F-26114D19048D}" dt="2023-07-09T14:43:22.898" v="7238"/>
          <ac:spMkLst>
            <pc:docMk/>
            <pc:sldMk cId="1931346695" sldId="272"/>
            <ac:spMk id="4" creationId="{F52E7275-CA1B-05D2-1C8D-8905BFAAB506}"/>
          </ac:spMkLst>
        </pc:spChg>
        <pc:spChg chg="mod">
          <ac:chgData name="Yujiang Gui" userId="dfee0644025bcaa2" providerId="LiveId" clId="{AB89CE08-DBEA-4BE0-B36F-26114D19048D}" dt="2023-07-02T15:02:14.457" v="5411" actId="121"/>
          <ac:spMkLst>
            <pc:docMk/>
            <pc:sldMk cId="1931346695" sldId="272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3T14:25:31.338" v="5941" actId="208"/>
          <ac:spMkLst>
            <pc:docMk/>
            <pc:sldMk cId="1931346695" sldId="272"/>
            <ac:spMk id="8" creationId="{26FC5AA3-6D1A-F3A7-F6D7-1E5A407A8B1D}"/>
          </ac:spMkLst>
        </pc:spChg>
        <pc:spChg chg="mod">
          <ac:chgData name="Yujiang Gui" userId="dfee0644025bcaa2" providerId="LiveId" clId="{AB89CE08-DBEA-4BE0-B36F-26114D19048D}" dt="2023-07-04T05:17:36.637" v="6892"/>
          <ac:spMkLst>
            <pc:docMk/>
            <pc:sldMk cId="1931346695" sldId="272"/>
            <ac:spMk id="9" creationId="{6F0C030E-BB42-8E59-8839-7A5DD8761B58}"/>
          </ac:spMkLst>
        </pc:spChg>
        <pc:spChg chg="add mod">
          <ac:chgData name="Yujiang Gui" userId="dfee0644025bcaa2" providerId="LiveId" clId="{AB89CE08-DBEA-4BE0-B36F-26114D19048D}" dt="2023-07-09T14:45:37.935" v="7260"/>
          <ac:spMkLst>
            <pc:docMk/>
            <pc:sldMk cId="1931346695" sldId="272"/>
            <ac:spMk id="10" creationId="{20F3A12C-DAD5-431B-5E6C-A6CBAAE0F385}"/>
          </ac:spMkLst>
        </pc:spChg>
        <pc:spChg chg="del">
          <ac:chgData name="Yujiang Gui" userId="dfee0644025bcaa2" providerId="LiveId" clId="{AB89CE08-DBEA-4BE0-B36F-26114D19048D}" dt="2023-07-02T13:52:08.878" v="4569" actId="478"/>
          <ac:spMkLst>
            <pc:docMk/>
            <pc:sldMk cId="1931346695" sldId="272"/>
            <ac:spMk id="10" creationId="{F6B081EA-28A1-749D-D330-D43EEE388AF8}"/>
          </ac:spMkLst>
        </pc:spChg>
        <pc:spChg chg="del">
          <ac:chgData name="Yujiang Gui" userId="dfee0644025bcaa2" providerId="LiveId" clId="{AB89CE08-DBEA-4BE0-B36F-26114D19048D}" dt="2023-07-02T13:52:08.141" v="4568" actId="478"/>
          <ac:spMkLst>
            <pc:docMk/>
            <pc:sldMk cId="1931346695" sldId="272"/>
            <ac:spMk id="11" creationId="{0EC6132C-8734-261F-FC18-FEB90159481C}"/>
          </ac:spMkLst>
        </pc:spChg>
        <pc:spChg chg="del">
          <ac:chgData name="Yujiang Gui" userId="dfee0644025bcaa2" providerId="LiveId" clId="{AB89CE08-DBEA-4BE0-B36F-26114D19048D}" dt="2023-07-02T13:52:06.638" v="4566" actId="478"/>
          <ac:spMkLst>
            <pc:docMk/>
            <pc:sldMk cId="1931346695" sldId="272"/>
            <ac:spMk id="12" creationId="{7F8211C2-85E6-5766-25C0-A388628E82F3}"/>
          </ac:spMkLst>
        </pc:spChg>
        <pc:spChg chg="add del mod">
          <ac:chgData name="Yujiang Gui" userId="dfee0644025bcaa2" providerId="LiveId" clId="{AB89CE08-DBEA-4BE0-B36F-26114D19048D}" dt="2023-07-04T05:06:26.823" v="6701" actId="478"/>
          <ac:spMkLst>
            <pc:docMk/>
            <pc:sldMk cId="1931346695" sldId="272"/>
            <ac:spMk id="13" creationId="{8F23493E-6912-CB1E-192E-0D163A3432F4}"/>
          </ac:spMkLst>
        </pc:spChg>
        <pc:picChg chg="mod">
          <ac:chgData name="Yujiang Gui" userId="dfee0644025bcaa2" providerId="LiveId" clId="{AB89CE08-DBEA-4BE0-B36F-26114D19048D}" dt="2023-07-02T08:27:30.847" v="3997" actId="1076"/>
          <ac:picMkLst>
            <pc:docMk/>
            <pc:sldMk cId="1931346695" sldId="272"/>
            <ac:picMk id="3" creationId="{E19D7129-7FEF-E7ED-EAED-8D711099159F}"/>
          </ac:picMkLst>
        </pc:pic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1931346695" sldId="272"/>
            <ac:picMk id="11" creationId="{3348A204-529A-1B0D-AF75-4BE74D1C947D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975497463" sldId="273"/>
        </pc:sldMkLst>
        <pc:spChg chg="add del mod">
          <ac:chgData name="Yujiang Gui" userId="dfee0644025bcaa2" providerId="LiveId" clId="{AB89CE08-DBEA-4BE0-B36F-26114D19048D}" dt="2023-07-03T14:41:46.881" v="6017" actId="21"/>
          <ac:spMkLst>
            <pc:docMk/>
            <pc:sldMk cId="975497463" sldId="273"/>
            <ac:spMk id="2" creationId="{AF5E180A-0273-9CFD-14FF-514C1B0E6EA7}"/>
          </ac:spMkLst>
        </pc:spChg>
        <pc:spChg chg="add del mod">
          <ac:chgData name="Yujiang Gui" userId="dfee0644025bcaa2" providerId="LiveId" clId="{AB89CE08-DBEA-4BE0-B36F-26114D19048D}" dt="2023-07-04T02:29:19.380" v="6602" actId="478"/>
          <ac:spMkLst>
            <pc:docMk/>
            <pc:sldMk cId="975497463" sldId="273"/>
            <ac:spMk id="2" creationId="{B661DC67-67D8-6C87-FF62-DD05EDF8E41B}"/>
          </ac:spMkLst>
        </pc:spChg>
        <pc:spChg chg="del">
          <ac:chgData name="Yujiang Gui" userId="dfee0644025bcaa2" providerId="LiveId" clId="{AB89CE08-DBEA-4BE0-B36F-26114D19048D}" dt="2023-07-02T08:30:23.502" v="4006" actId="478"/>
          <ac:spMkLst>
            <pc:docMk/>
            <pc:sldMk cId="975497463" sldId="273"/>
            <ac:spMk id="2" creationId="{FBB5B994-FB42-1A18-E299-85E2C8764654}"/>
          </ac:spMkLst>
        </pc:spChg>
        <pc:spChg chg="add mod">
          <ac:chgData name="Yujiang Gui" userId="dfee0644025bcaa2" providerId="LiveId" clId="{AB89CE08-DBEA-4BE0-B36F-26114D19048D}" dt="2023-07-04T02:29:19.558" v="6603"/>
          <ac:spMkLst>
            <pc:docMk/>
            <pc:sldMk cId="975497463" sldId="273"/>
            <ac:spMk id="3" creationId="{89677739-1B86-2223-A986-56F107169ECF}"/>
          </ac:spMkLst>
        </pc:spChg>
        <pc:spChg chg="del">
          <ac:chgData name="Yujiang Gui" userId="dfee0644025bcaa2" providerId="LiveId" clId="{AB89CE08-DBEA-4BE0-B36F-26114D19048D}" dt="2023-07-02T08:30:23.502" v="4006" actId="478"/>
          <ac:spMkLst>
            <pc:docMk/>
            <pc:sldMk cId="975497463" sldId="273"/>
            <ac:spMk id="4" creationId="{B74CE177-20BA-8FE3-CD66-03CE67868F31}"/>
          </ac:spMkLst>
        </pc:spChg>
        <pc:spChg chg="mod">
          <ac:chgData name="Yujiang Gui" userId="dfee0644025bcaa2" providerId="LiveId" clId="{AB89CE08-DBEA-4BE0-B36F-26114D19048D}" dt="2023-07-03T15:26:16.695" v="6540" actId="20577"/>
          <ac:spMkLst>
            <pc:docMk/>
            <pc:sldMk cId="975497463" sldId="273"/>
            <ac:spMk id="7" creationId="{4D6A2646-9062-63D8-236C-F52951992484}"/>
          </ac:spMkLst>
        </pc:spChg>
        <pc:spChg chg="del">
          <ac:chgData name="Yujiang Gui" userId="dfee0644025bcaa2" providerId="LiveId" clId="{AB89CE08-DBEA-4BE0-B36F-26114D19048D}" dt="2023-07-02T08:30:22.498" v="4005" actId="478"/>
          <ac:spMkLst>
            <pc:docMk/>
            <pc:sldMk cId="975497463" sldId="273"/>
            <ac:spMk id="8" creationId="{26FC5AA3-6D1A-F3A7-F6D7-1E5A407A8B1D}"/>
          </ac:spMkLst>
        </pc:spChg>
        <pc:spChg chg="mod">
          <ac:chgData name="Yujiang Gui" userId="dfee0644025bcaa2" providerId="LiveId" clId="{AB89CE08-DBEA-4BE0-B36F-26114D19048D}" dt="2023-07-11T06:50:29.471" v="7442" actId="20577"/>
          <ac:spMkLst>
            <pc:docMk/>
            <pc:sldMk cId="975497463" sldId="273"/>
            <ac:spMk id="9" creationId="{6F0C030E-BB42-8E59-8839-7A5DD8761B58}"/>
          </ac:spMkLst>
        </pc:spChg>
        <pc:spChg chg="del">
          <ac:chgData name="Yujiang Gui" userId="dfee0644025bcaa2" providerId="LiveId" clId="{AB89CE08-DBEA-4BE0-B36F-26114D19048D}" dt="2023-07-02T08:30:23.502" v="4006" actId="478"/>
          <ac:spMkLst>
            <pc:docMk/>
            <pc:sldMk cId="975497463" sldId="273"/>
            <ac:spMk id="10" creationId="{F6B081EA-28A1-749D-D330-D43EEE388AF8}"/>
          </ac:spMkLst>
        </pc:spChg>
        <pc:spChg chg="del">
          <ac:chgData name="Yujiang Gui" userId="dfee0644025bcaa2" providerId="LiveId" clId="{AB89CE08-DBEA-4BE0-B36F-26114D19048D}" dt="2023-07-02T08:30:23.502" v="4006" actId="478"/>
          <ac:spMkLst>
            <pc:docMk/>
            <pc:sldMk cId="975497463" sldId="273"/>
            <ac:spMk id="11" creationId="{0EC6132C-8734-261F-FC18-FEB90159481C}"/>
          </ac:spMkLst>
        </pc:spChg>
        <pc:spChg chg="del">
          <ac:chgData name="Yujiang Gui" userId="dfee0644025bcaa2" providerId="LiveId" clId="{AB89CE08-DBEA-4BE0-B36F-26114D19048D}" dt="2023-07-02T08:30:23.502" v="4006" actId="478"/>
          <ac:spMkLst>
            <pc:docMk/>
            <pc:sldMk cId="975497463" sldId="273"/>
            <ac:spMk id="12" creationId="{7F8211C2-85E6-5766-25C0-A388628E82F3}"/>
          </ac:spMkLst>
        </pc:spChg>
        <pc:spChg chg="add mod">
          <ac:chgData name="Yujiang Gui" userId="dfee0644025bcaa2" providerId="LiveId" clId="{AB89CE08-DBEA-4BE0-B36F-26114D19048D}" dt="2023-07-18T12:05:56.490" v="8798" actId="404"/>
          <ac:spMkLst>
            <pc:docMk/>
            <pc:sldMk cId="975497463" sldId="273"/>
            <ac:spMk id="17" creationId="{74F2EF86-1226-E810-383E-317CC0AB4432}"/>
          </ac:spMkLst>
        </pc:spChg>
        <pc:spChg chg="add mod">
          <ac:chgData name="Yujiang Gui" userId="dfee0644025bcaa2" providerId="LiveId" clId="{AB89CE08-DBEA-4BE0-B36F-26114D19048D}" dt="2023-07-18T12:05:56.490" v="8798" actId="404"/>
          <ac:spMkLst>
            <pc:docMk/>
            <pc:sldMk cId="975497463" sldId="273"/>
            <ac:spMk id="18" creationId="{AEB61AF5-07D5-2624-F59C-EA314C4F847F}"/>
          </ac:spMkLst>
        </pc:spChg>
        <pc:spChg chg="add mod">
          <ac:chgData name="Yujiang Gui" userId="dfee0644025bcaa2" providerId="LiveId" clId="{AB89CE08-DBEA-4BE0-B36F-26114D19048D}" dt="2023-07-18T12:05:56.490" v="8798" actId="404"/>
          <ac:spMkLst>
            <pc:docMk/>
            <pc:sldMk cId="975497463" sldId="273"/>
            <ac:spMk id="19" creationId="{7E2F8292-BA96-4FDF-951C-F141DDB668A1}"/>
          </ac:spMkLst>
        </pc:spChg>
        <pc:spChg chg="add mod">
          <ac:chgData name="Yujiang Gui" userId="dfee0644025bcaa2" providerId="LiveId" clId="{AB89CE08-DBEA-4BE0-B36F-26114D19048D}" dt="2023-07-03T14:49:08.821" v="6163" actId="1076"/>
          <ac:spMkLst>
            <pc:docMk/>
            <pc:sldMk cId="975497463" sldId="273"/>
            <ac:spMk id="20" creationId="{6CC0B2EC-32AB-84DF-17FF-12D75E29C847}"/>
          </ac:spMkLst>
        </pc:spChg>
        <pc:picChg chg="del">
          <ac:chgData name="Yujiang Gui" userId="dfee0644025bcaa2" providerId="LiveId" clId="{AB89CE08-DBEA-4BE0-B36F-26114D19048D}" dt="2023-07-02T08:30:21.440" v="4004" actId="478"/>
          <ac:picMkLst>
            <pc:docMk/>
            <pc:sldMk cId="975497463" sldId="273"/>
            <ac:picMk id="3" creationId="{E19D7129-7FEF-E7ED-EAED-8D711099159F}"/>
          </ac:picMkLst>
        </pc:pic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975497463" sldId="273"/>
            <ac:picMk id="4" creationId="{F1098C65-2394-47B7-DA04-653C3279B3A2}"/>
          </ac:picMkLst>
        </pc:picChg>
        <pc:picChg chg="add mod ord">
          <ac:chgData name="Yujiang Gui" userId="dfee0644025bcaa2" providerId="LiveId" clId="{AB89CE08-DBEA-4BE0-B36F-26114D19048D}" dt="2023-07-02T13:56:27.014" v="4595" actId="1076"/>
          <ac:picMkLst>
            <pc:docMk/>
            <pc:sldMk cId="975497463" sldId="273"/>
            <ac:picMk id="14" creationId="{37A27435-A129-1229-BA20-CF85E983EFB2}"/>
          </ac:picMkLst>
        </pc:picChg>
        <pc:picChg chg="add del mod">
          <ac:chgData name="Yujiang Gui" userId="dfee0644025bcaa2" providerId="LiveId" clId="{AB89CE08-DBEA-4BE0-B36F-26114D19048D}" dt="2023-07-02T13:55:23.388" v="4573" actId="478"/>
          <ac:picMkLst>
            <pc:docMk/>
            <pc:sldMk cId="975497463" sldId="273"/>
            <ac:picMk id="16" creationId="{AAEEFB5A-C189-2D05-0838-E1F866F78322}"/>
          </ac:picMkLst>
        </pc:picChg>
        <pc:picChg chg="add mod">
          <ac:chgData name="Yujiang Gui" userId="dfee0644025bcaa2" providerId="LiveId" clId="{AB89CE08-DBEA-4BE0-B36F-26114D19048D}" dt="2023-07-02T13:59:29.152" v="4629" actId="1038"/>
          <ac:picMkLst>
            <pc:docMk/>
            <pc:sldMk cId="975497463" sldId="273"/>
            <ac:picMk id="22" creationId="{153997E7-A7DC-0CE2-6139-5435C86EE4E1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3329356287" sldId="274"/>
        </pc:sldMkLst>
        <pc:spChg chg="add mod">
          <ac:chgData name="Yujiang Gui" userId="dfee0644025bcaa2" providerId="LiveId" clId="{AB89CE08-DBEA-4BE0-B36F-26114D19048D}" dt="2023-07-03T14:49:21.696" v="6168" actId="20577"/>
          <ac:spMkLst>
            <pc:docMk/>
            <pc:sldMk cId="3329356287" sldId="274"/>
            <ac:spMk id="2" creationId="{BDD4689B-CA09-7F5A-D7FD-6E79B97FA2ED}"/>
          </ac:spMkLst>
        </pc:spChg>
        <pc:spChg chg="add mod">
          <ac:chgData name="Yujiang Gui" userId="dfee0644025bcaa2" providerId="LiveId" clId="{AB89CE08-DBEA-4BE0-B36F-26114D19048D}" dt="2023-07-04T02:29:12.217" v="6601" actId="14100"/>
          <ac:spMkLst>
            <pc:docMk/>
            <pc:sldMk cId="3329356287" sldId="274"/>
            <ac:spMk id="3" creationId="{F1DF3A33-88A9-9D4B-475D-263E1326F24A}"/>
          </ac:spMkLst>
        </pc:spChg>
        <pc:spChg chg="add mod">
          <ac:chgData name="Yujiang Gui" userId="dfee0644025bcaa2" providerId="LiveId" clId="{AB89CE08-DBEA-4BE0-B36F-26114D19048D}" dt="2023-07-04T02:28:59.245" v="6597" actId="14100"/>
          <ac:spMkLst>
            <pc:docMk/>
            <pc:sldMk cId="3329356287" sldId="274"/>
            <ac:spMk id="4" creationId="{7728CD20-E884-1DB0-88AD-FF3973FD0751}"/>
          </ac:spMkLst>
        </pc:spChg>
        <pc:spChg chg="mod">
          <ac:chgData name="Yujiang Gui" userId="dfee0644025bcaa2" providerId="LiveId" clId="{AB89CE08-DBEA-4BE0-B36F-26114D19048D}" dt="2023-07-02T15:02:09.080" v="5408" actId="121"/>
          <ac:spMkLst>
            <pc:docMk/>
            <pc:sldMk cId="3329356287" sldId="274"/>
            <ac:spMk id="7" creationId="{4D6A2646-9062-63D8-236C-F52951992484}"/>
          </ac:spMkLst>
        </pc:spChg>
        <pc:spChg chg="add mod">
          <ac:chgData name="Yujiang Gui" userId="dfee0644025bcaa2" providerId="LiveId" clId="{AB89CE08-DBEA-4BE0-B36F-26114D19048D}" dt="2023-07-04T02:29:08.638" v="6600" actId="14100"/>
          <ac:spMkLst>
            <pc:docMk/>
            <pc:sldMk cId="3329356287" sldId="274"/>
            <ac:spMk id="8" creationId="{5815A527-2C51-02C3-0FD8-CA8398BAAFB9}"/>
          </ac:spMkLst>
        </pc:spChg>
        <pc:spChg chg="add del mod">
          <ac:chgData name="Yujiang Gui" userId="dfee0644025bcaa2" providerId="LiveId" clId="{AB89CE08-DBEA-4BE0-B36F-26114D19048D}" dt="2023-07-02T13:58:03.220" v="4613" actId="478"/>
          <ac:spMkLst>
            <pc:docMk/>
            <pc:sldMk cId="3329356287" sldId="274"/>
            <ac:spMk id="8" creationId="{C0532492-9D5A-DAA8-F48C-05A3DAA49FF2}"/>
          </ac:spMkLst>
        </pc:spChg>
        <pc:spChg chg="mod">
          <ac:chgData name="Yujiang Gui" userId="dfee0644025bcaa2" providerId="LiveId" clId="{AB89CE08-DBEA-4BE0-B36F-26114D19048D}" dt="2023-07-03T14:43:51.713" v="6054" actId="20577"/>
          <ac:spMkLst>
            <pc:docMk/>
            <pc:sldMk cId="3329356287" sldId="274"/>
            <ac:spMk id="9" creationId="{6F0C030E-BB42-8E59-8839-7A5DD8761B58}"/>
          </ac:spMkLst>
        </pc:spChg>
        <pc:spChg chg="add del mod">
          <ac:chgData name="Yujiang Gui" userId="dfee0644025bcaa2" providerId="LiveId" clId="{AB89CE08-DBEA-4BE0-B36F-26114D19048D}" dt="2023-07-02T13:58:17.019" v="4615" actId="478"/>
          <ac:spMkLst>
            <pc:docMk/>
            <pc:sldMk cId="3329356287" sldId="274"/>
            <ac:spMk id="10" creationId="{71FB3655-E493-FF78-67C6-7A403D8E497B}"/>
          </ac:spMkLst>
        </pc:spChg>
        <pc:spChg chg="add del mod">
          <ac:chgData name="Yujiang Gui" userId="dfee0644025bcaa2" providerId="LiveId" clId="{AB89CE08-DBEA-4BE0-B36F-26114D19048D}" dt="2023-07-02T13:58:19.180" v="4616" actId="478"/>
          <ac:spMkLst>
            <pc:docMk/>
            <pc:sldMk cId="3329356287" sldId="274"/>
            <ac:spMk id="11" creationId="{030B7580-2FC8-A9C2-BF46-883DF4BA26ED}"/>
          </ac:spMkLst>
        </pc:spChg>
        <pc:spChg chg="add del mod">
          <ac:chgData name="Yujiang Gui" userId="dfee0644025bcaa2" providerId="LiveId" clId="{AB89CE08-DBEA-4BE0-B36F-26114D19048D}" dt="2023-07-02T14:05:46.462" v="4651" actId="478"/>
          <ac:spMkLst>
            <pc:docMk/>
            <pc:sldMk cId="3329356287" sldId="274"/>
            <ac:spMk id="12" creationId="{4AEAAA23-E30A-AC71-E476-CA22D7C83CC6}"/>
          </ac:spMkLst>
        </pc:spChg>
        <pc:spChg chg="add mod">
          <ac:chgData name="Yujiang Gui" userId="dfee0644025bcaa2" providerId="LiveId" clId="{AB89CE08-DBEA-4BE0-B36F-26114D19048D}" dt="2023-07-02T13:58:19.590" v="4617"/>
          <ac:spMkLst>
            <pc:docMk/>
            <pc:sldMk cId="3329356287" sldId="274"/>
            <ac:spMk id="15" creationId="{E40C1675-6C9E-15DD-271B-773C17AB963E}"/>
          </ac:spMkLst>
        </pc:spChg>
        <pc:spChg chg="add mod">
          <ac:chgData name="Yujiang Gui" userId="dfee0644025bcaa2" providerId="LiveId" clId="{AB89CE08-DBEA-4BE0-B36F-26114D19048D}" dt="2023-07-02T13:58:19.590" v="4617"/>
          <ac:spMkLst>
            <pc:docMk/>
            <pc:sldMk cId="3329356287" sldId="274"/>
            <ac:spMk id="17" creationId="{C4426E46-F279-3E7B-02B5-A3E882D4B8BE}"/>
          </ac:spMkLst>
        </pc:spChg>
        <pc:spChg chg="add mod">
          <ac:chgData name="Yujiang Gui" userId="dfee0644025bcaa2" providerId="LiveId" clId="{AB89CE08-DBEA-4BE0-B36F-26114D19048D}" dt="2023-07-02T13:58:19.590" v="4617"/>
          <ac:spMkLst>
            <pc:docMk/>
            <pc:sldMk cId="3329356287" sldId="274"/>
            <ac:spMk id="18" creationId="{C18005C1-6655-C7FB-11C3-490762BC9D40}"/>
          </ac:spMkLst>
        </pc:spChg>
        <pc:spChg chg="add mod">
          <ac:chgData name="Yujiang Gui" userId="dfee0644025bcaa2" providerId="LiveId" clId="{AB89CE08-DBEA-4BE0-B36F-26114D19048D}" dt="2023-07-09T14:46:34.916" v="7261" actId="113"/>
          <ac:spMkLst>
            <pc:docMk/>
            <pc:sldMk cId="3329356287" sldId="274"/>
            <ac:spMk id="22" creationId="{3F985385-70F7-327F-2ADF-EC0F52C8A8B9}"/>
          </ac:spMkLst>
        </pc:spChg>
        <pc:spChg chg="add del mod">
          <ac:chgData name="Yujiang Gui" userId="dfee0644025bcaa2" providerId="LiveId" clId="{AB89CE08-DBEA-4BE0-B36F-26114D19048D}" dt="2023-07-03T14:49:18.820" v="6164" actId="478"/>
          <ac:spMkLst>
            <pc:docMk/>
            <pc:sldMk cId="3329356287" sldId="274"/>
            <ac:spMk id="23" creationId="{F4D7924D-2743-0FA4-8968-9596C0EE425B}"/>
          </ac:spMkLst>
        </pc:spChg>
        <pc:picChg chg="add del mod">
          <ac:chgData name="Yujiang Gui" userId="dfee0644025bcaa2" providerId="LiveId" clId="{AB89CE08-DBEA-4BE0-B36F-26114D19048D}" dt="2023-07-02T13:58:05.305" v="4614" actId="478"/>
          <ac:picMkLst>
            <pc:docMk/>
            <pc:sldMk cId="3329356287" sldId="274"/>
            <ac:picMk id="3" creationId="{AD09CD11-743C-3A86-3EFC-7C5A5E73EDC8}"/>
          </ac:picMkLst>
        </pc:picChg>
        <pc:picChg chg="add del mod ord">
          <ac:chgData name="Yujiang Gui" userId="dfee0644025bcaa2" providerId="LiveId" clId="{AB89CE08-DBEA-4BE0-B36F-26114D19048D}" dt="2023-07-02T13:58:00.735" v="4612" actId="478"/>
          <ac:picMkLst>
            <pc:docMk/>
            <pc:sldMk cId="3329356287" sldId="274"/>
            <ac:picMk id="4" creationId="{6878B46D-C3B8-3BE5-0D75-794EBEB422B1}"/>
          </ac:picMkLst>
        </pc:pic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3329356287" sldId="274"/>
            <ac:picMk id="11" creationId="{382DE9C7-96D9-659F-5071-FD4FA3D607DF}"/>
          </ac:picMkLst>
        </pc:picChg>
        <pc:picChg chg="add mod ord">
          <ac:chgData name="Yujiang Gui" userId="dfee0644025bcaa2" providerId="LiveId" clId="{AB89CE08-DBEA-4BE0-B36F-26114D19048D}" dt="2023-07-02T13:58:23.555" v="4618" actId="167"/>
          <ac:picMkLst>
            <pc:docMk/>
            <pc:sldMk cId="3329356287" sldId="274"/>
            <ac:picMk id="13" creationId="{72BD41C8-21CB-4639-334F-5A15CAC2EF75}"/>
          </ac:picMkLst>
        </pc:picChg>
        <pc:picChg chg="del">
          <ac:chgData name="Yujiang Gui" userId="dfee0644025bcaa2" providerId="LiveId" clId="{AB89CE08-DBEA-4BE0-B36F-26114D19048D}" dt="2023-07-02T13:49:33.766" v="4536" actId="478"/>
          <ac:picMkLst>
            <pc:docMk/>
            <pc:sldMk cId="3329356287" sldId="274"/>
            <ac:picMk id="14" creationId="{37A27435-A129-1229-BA20-CF85E983EFB2}"/>
          </ac:picMkLst>
        </pc:picChg>
        <pc:picChg chg="del">
          <ac:chgData name="Yujiang Gui" userId="dfee0644025bcaa2" providerId="LiveId" clId="{AB89CE08-DBEA-4BE0-B36F-26114D19048D}" dt="2023-07-02T08:31:46.513" v="4080" actId="478"/>
          <ac:picMkLst>
            <pc:docMk/>
            <pc:sldMk cId="3329356287" sldId="274"/>
            <ac:picMk id="16" creationId="{AAEEFB5A-C189-2D05-0838-E1F866F78322}"/>
          </ac:picMkLst>
        </pc:picChg>
        <pc:picChg chg="add del mod">
          <ac:chgData name="Yujiang Gui" userId="dfee0644025bcaa2" providerId="LiveId" clId="{AB89CE08-DBEA-4BE0-B36F-26114D19048D}" dt="2023-07-02T13:58:39.038" v="4619" actId="478"/>
          <ac:picMkLst>
            <pc:docMk/>
            <pc:sldMk cId="3329356287" sldId="274"/>
            <ac:picMk id="19" creationId="{4D647AB4-015E-058D-0012-AD386A22E5A9}"/>
          </ac:picMkLst>
        </pc:picChg>
        <pc:picChg chg="add mod">
          <ac:chgData name="Yujiang Gui" userId="dfee0644025bcaa2" providerId="LiveId" clId="{AB89CE08-DBEA-4BE0-B36F-26114D19048D}" dt="2023-07-02T13:58:59.731" v="4625" actId="1076"/>
          <ac:picMkLst>
            <pc:docMk/>
            <pc:sldMk cId="3329356287" sldId="274"/>
            <ac:picMk id="21" creationId="{716C772E-0751-DE32-EF95-654F3C40E0BF}"/>
          </ac:picMkLst>
        </pc:picChg>
      </pc:sldChg>
      <pc:sldChg chg="addSp delSp modSp add mod ord modTransition modAnim modNotesTx">
        <pc:chgData name="Yujiang Gui" userId="dfee0644025bcaa2" providerId="LiveId" clId="{AB89CE08-DBEA-4BE0-B36F-26114D19048D}" dt="2023-07-18T15:26:54.197" v="9225"/>
        <pc:sldMkLst>
          <pc:docMk/>
          <pc:sldMk cId="536613162" sldId="275"/>
        </pc:sldMkLst>
        <pc:spChg chg="mod">
          <ac:chgData name="Yujiang Gui" userId="dfee0644025bcaa2" providerId="LiveId" clId="{AB89CE08-DBEA-4BE0-B36F-26114D19048D}" dt="2023-07-02T15:02:20.219" v="5414" actId="121"/>
          <ac:spMkLst>
            <pc:docMk/>
            <pc:sldMk cId="536613162" sldId="275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4T05:10:32.249" v="6886" actId="20577"/>
          <ac:spMkLst>
            <pc:docMk/>
            <pc:sldMk cId="536613162" sldId="275"/>
            <ac:spMk id="9" creationId="{6F0C030E-BB42-8E59-8839-7A5DD8761B58}"/>
          </ac:spMkLst>
        </pc:spChg>
        <pc:spChg chg="add mod">
          <ac:chgData name="Yujiang Gui" userId="dfee0644025bcaa2" providerId="LiveId" clId="{AB89CE08-DBEA-4BE0-B36F-26114D19048D}" dt="2023-07-02T14:09:12.082" v="4673"/>
          <ac:spMkLst>
            <pc:docMk/>
            <pc:sldMk cId="536613162" sldId="275"/>
            <ac:spMk id="12" creationId="{A81831C2-D3FB-C7B6-F987-DE578C36CBBB}"/>
          </ac:spMkLst>
        </pc:spChg>
        <pc:spChg chg="add mod">
          <ac:chgData name="Yujiang Gui" userId="dfee0644025bcaa2" providerId="LiveId" clId="{AB89CE08-DBEA-4BE0-B36F-26114D19048D}" dt="2023-07-02T14:10:21.060" v="4722" actId="1076"/>
          <ac:spMkLst>
            <pc:docMk/>
            <pc:sldMk cId="536613162" sldId="275"/>
            <ac:spMk id="17" creationId="{BF231CBF-252E-8ABA-61E2-2512E18FE778}"/>
          </ac:spMkLst>
        </pc:spChg>
        <pc:spChg chg="add mod">
          <ac:chgData name="Yujiang Gui" userId="dfee0644025bcaa2" providerId="LiveId" clId="{AB89CE08-DBEA-4BE0-B36F-26114D19048D}" dt="2023-07-02T14:10:24.937" v="4723" actId="1076"/>
          <ac:spMkLst>
            <pc:docMk/>
            <pc:sldMk cId="536613162" sldId="275"/>
            <ac:spMk id="18" creationId="{DD3D8C0B-20F5-7829-0BA5-8903416758B6}"/>
          </ac:spMkLst>
        </pc:spChg>
        <pc:spChg chg="add mod">
          <ac:chgData name="Yujiang Gui" userId="dfee0644025bcaa2" providerId="LiveId" clId="{AB89CE08-DBEA-4BE0-B36F-26114D19048D}" dt="2023-07-03T14:49:52.702" v="6171" actId="1076"/>
          <ac:spMkLst>
            <pc:docMk/>
            <pc:sldMk cId="536613162" sldId="275"/>
            <ac:spMk id="19" creationId="{B4C30EE3-2614-3D68-3F64-57B0E36053AD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536613162" sldId="275"/>
            <ac:picMk id="3" creationId="{94831258-4E56-A2D0-E55D-8A65BDD27554}"/>
          </ac:picMkLst>
        </pc:picChg>
        <pc:picChg chg="add del mod">
          <ac:chgData name="Yujiang Gui" userId="dfee0644025bcaa2" providerId="LiveId" clId="{AB89CE08-DBEA-4BE0-B36F-26114D19048D}" dt="2023-07-02T14:08:35.867" v="4658" actId="478"/>
          <ac:picMkLst>
            <pc:docMk/>
            <pc:sldMk cId="536613162" sldId="275"/>
            <ac:picMk id="3" creationId="{BDD78883-3A4C-F868-F75E-2AD9DD9DA0F1}"/>
          </ac:picMkLst>
        </pc:picChg>
        <pc:picChg chg="add del mod">
          <ac:chgData name="Yujiang Gui" userId="dfee0644025bcaa2" providerId="LiveId" clId="{AB89CE08-DBEA-4BE0-B36F-26114D19048D}" dt="2023-07-02T14:09:22.137" v="4675" actId="478"/>
          <ac:picMkLst>
            <pc:docMk/>
            <pc:sldMk cId="536613162" sldId="275"/>
            <ac:picMk id="8" creationId="{5CBF1505-5E02-67F5-F801-1CB58569182C}"/>
          </ac:picMkLst>
        </pc:picChg>
        <pc:picChg chg="add mod">
          <ac:chgData name="Yujiang Gui" userId="dfee0644025bcaa2" providerId="LiveId" clId="{AB89CE08-DBEA-4BE0-B36F-26114D19048D}" dt="2023-07-02T14:09:17.152" v="4674" actId="14100"/>
          <ac:picMkLst>
            <pc:docMk/>
            <pc:sldMk cId="536613162" sldId="275"/>
            <ac:picMk id="11" creationId="{2E69FB48-32CF-3ACB-E946-CD6FA839CD73}"/>
          </ac:picMkLst>
        </pc:picChg>
        <pc:picChg chg="del">
          <ac:chgData name="Yujiang Gui" userId="dfee0644025bcaa2" providerId="LiveId" clId="{AB89CE08-DBEA-4BE0-B36F-26114D19048D}" dt="2023-07-02T08:38:42.648" v="4216" actId="478"/>
          <ac:picMkLst>
            <pc:docMk/>
            <pc:sldMk cId="536613162" sldId="275"/>
            <ac:picMk id="14" creationId="{37A27435-A129-1229-BA20-CF85E983EFB2}"/>
          </ac:picMkLst>
        </pc:picChg>
        <pc:picChg chg="add mod">
          <ac:chgData name="Yujiang Gui" userId="dfee0644025bcaa2" providerId="LiveId" clId="{AB89CE08-DBEA-4BE0-B36F-26114D19048D}" dt="2023-07-02T14:10:15.167" v="4721" actId="1036"/>
          <ac:picMkLst>
            <pc:docMk/>
            <pc:sldMk cId="536613162" sldId="275"/>
            <ac:picMk id="15" creationId="{C446953A-EFB5-6D5B-3FF9-57CC3CD1F1C6}"/>
          </ac:picMkLst>
        </pc:picChg>
        <pc:picChg chg="del">
          <ac:chgData name="Yujiang Gui" userId="dfee0644025bcaa2" providerId="LiveId" clId="{AB89CE08-DBEA-4BE0-B36F-26114D19048D}" dt="2023-07-02T08:38:48.247" v="4218" actId="478"/>
          <ac:picMkLst>
            <pc:docMk/>
            <pc:sldMk cId="536613162" sldId="275"/>
            <ac:picMk id="16" creationId="{AAEEFB5A-C189-2D05-0838-E1F866F78322}"/>
          </ac:picMkLst>
        </pc:picChg>
      </pc:sldChg>
      <pc:sldChg chg="addSp delSp modSp add mod ord modTransition modAnim modNotesTx">
        <pc:chgData name="Yujiang Gui" userId="dfee0644025bcaa2" providerId="LiveId" clId="{AB89CE08-DBEA-4BE0-B36F-26114D19048D}" dt="2023-07-18T15:26:54.197" v="9225"/>
        <pc:sldMkLst>
          <pc:docMk/>
          <pc:sldMk cId="649531347" sldId="276"/>
        </pc:sldMkLst>
        <pc:spChg chg="mod">
          <ac:chgData name="Yujiang Gui" userId="dfee0644025bcaa2" providerId="LiveId" clId="{AB89CE08-DBEA-4BE0-B36F-26114D19048D}" dt="2023-07-02T15:02:25.976" v="5417" actId="121"/>
          <ac:spMkLst>
            <pc:docMk/>
            <pc:sldMk cId="649531347" sldId="276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3T14:50:53.316" v="6208" actId="20577"/>
          <ac:spMkLst>
            <pc:docMk/>
            <pc:sldMk cId="649531347" sldId="276"/>
            <ac:spMk id="9" creationId="{6F0C030E-BB42-8E59-8839-7A5DD8761B58}"/>
          </ac:spMkLst>
        </pc:spChg>
        <pc:spChg chg="add del mod">
          <ac:chgData name="Yujiang Gui" userId="dfee0644025bcaa2" providerId="LiveId" clId="{AB89CE08-DBEA-4BE0-B36F-26114D19048D}" dt="2023-07-02T14:10:04.846" v="4683"/>
          <ac:spMkLst>
            <pc:docMk/>
            <pc:sldMk cId="649531347" sldId="276"/>
            <ac:spMk id="11" creationId="{7E08F95A-E409-D58D-6EE9-9B7C0FEB7204}"/>
          </ac:spMkLst>
        </pc:spChg>
        <pc:spChg chg="add del mod">
          <ac:chgData name="Yujiang Gui" userId="dfee0644025bcaa2" providerId="LiveId" clId="{AB89CE08-DBEA-4BE0-B36F-26114D19048D}" dt="2023-07-02T14:10:04.846" v="4683"/>
          <ac:spMkLst>
            <pc:docMk/>
            <pc:sldMk cId="649531347" sldId="276"/>
            <ac:spMk id="12" creationId="{64A0F9F1-7EDE-AE7F-2E3F-7F2139E2F26C}"/>
          </ac:spMkLst>
        </pc:spChg>
        <pc:spChg chg="add mod">
          <ac:chgData name="Yujiang Gui" userId="dfee0644025bcaa2" providerId="LiveId" clId="{AB89CE08-DBEA-4BE0-B36F-26114D19048D}" dt="2023-07-02T14:14:13.521" v="4808"/>
          <ac:spMkLst>
            <pc:docMk/>
            <pc:sldMk cId="649531347" sldId="276"/>
            <ac:spMk id="13" creationId="{3E7AF682-9E0D-5325-57C3-2EEB58D16940}"/>
          </ac:spMkLst>
        </pc:spChg>
        <pc:spChg chg="add mod">
          <ac:chgData name="Yujiang Gui" userId="dfee0644025bcaa2" providerId="LiveId" clId="{AB89CE08-DBEA-4BE0-B36F-26114D19048D}" dt="2023-07-02T14:15:32.934" v="4847"/>
          <ac:spMkLst>
            <pc:docMk/>
            <pc:sldMk cId="649531347" sldId="276"/>
            <ac:spMk id="17" creationId="{FE1B592E-52E8-36C4-7098-9DB182C20F15}"/>
          </ac:spMkLst>
        </pc:spChg>
        <pc:spChg chg="add mod">
          <ac:chgData name="Yujiang Gui" userId="dfee0644025bcaa2" providerId="LiveId" clId="{AB89CE08-DBEA-4BE0-B36F-26114D19048D}" dt="2023-07-02T14:15:32.934" v="4847"/>
          <ac:spMkLst>
            <pc:docMk/>
            <pc:sldMk cId="649531347" sldId="276"/>
            <ac:spMk id="18" creationId="{5BAE500C-D46D-5034-BA8A-8293C5889330}"/>
          </ac:spMkLst>
        </pc:spChg>
        <pc:spChg chg="add mod">
          <ac:chgData name="Yujiang Gui" userId="dfee0644025bcaa2" providerId="LiveId" clId="{AB89CE08-DBEA-4BE0-B36F-26114D19048D}" dt="2023-07-09T14:47:26.353" v="7269" actId="20577"/>
          <ac:spMkLst>
            <pc:docMk/>
            <pc:sldMk cId="649531347" sldId="276"/>
            <ac:spMk id="21" creationId="{CEE79CBD-C2B9-4B14-EAE6-6C162715004A}"/>
          </ac:spMkLst>
        </pc:spChg>
        <pc:spChg chg="add del mod">
          <ac:chgData name="Yujiang Gui" userId="dfee0644025bcaa2" providerId="LiveId" clId="{AB89CE08-DBEA-4BE0-B36F-26114D19048D}" dt="2023-07-02T14:19:08.061" v="4877" actId="478"/>
          <ac:spMkLst>
            <pc:docMk/>
            <pc:sldMk cId="649531347" sldId="276"/>
            <ac:spMk id="22" creationId="{C17A0788-D671-2202-7B02-D56327620450}"/>
          </ac:spMkLst>
        </pc:spChg>
        <pc:spChg chg="add mod">
          <ac:chgData name="Yujiang Gui" userId="dfee0644025bcaa2" providerId="LiveId" clId="{AB89CE08-DBEA-4BE0-B36F-26114D19048D}" dt="2023-07-03T14:50:09.495" v="6173" actId="1076"/>
          <ac:spMkLst>
            <pc:docMk/>
            <pc:sldMk cId="649531347" sldId="276"/>
            <ac:spMk id="23" creationId="{0F9768E4-546D-64C3-3F91-087647F8D1B9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649531347" sldId="276"/>
            <ac:picMk id="3" creationId="{20362BAF-AAE2-0C6C-0426-104E9642F8AF}"/>
          </ac:picMkLst>
        </pc:picChg>
        <pc:picChg chg="del">
          <ac:chgData name="Yujiang Gui" userId="dfee0644025bcaa2" providerId="LiveId" clId="{AB89CE08-DBEA-4BE0-B36F-26114D19048D}" dt="2023-07-02T08:39:33.133" v="4224" actId="478"/>
          <ac:picMkLst>
            <pc:docMk/>
            <pc:sldMk cId="649531347" sldId="276"/>
            <ac:picMk id="3" creationId="{AD09CD11-743C-3A86-3EFC-7C5A5E73EDC8}"/>
          </ac:picMkLst>
        </pc:picChg>
        <pc:picChg chg="add del mod">
          <ac:chgData name="Yujiang Gui" userId="dfee0644025bcaa2" providerId="LiveId" clId="{AB89CE08-DBEA-4BE0-B36F-26114D19048D}" dt="2023-07-02T14:14:03.559" v="4807" actId="1038"/>
          <ac:picMkLst>
            <pc:docMk/>
            <pc:sldMk cId="649531347" sldId="276"/>
            <ac:picMk id="4" creationId="{042EDE07-0413-596A-E387-2811980C65AD}"/>
          </ac:picMkLst>
        </pc:picChg>
        <pc:picChg chg="add del mod">
          <ac:chgData name="Yujiang Gui" userId="dfee0644025bcaa2" providerId="LiveId" clId="{AB89CE08-DBEA-4BE0-B36F-26114D19048D}" dt="2023-07-02T14:14:33.733" v="4812" actId="478"/>
          <ac:picMkLst>
            <pc:docMk/>
            <pc:sldMk cId="649531347" sldId="276"/>
            <ac:picMk id="10" creationId="{15540C81-BA79-F25E-F790-7512A5BB108A}"/>
          </ac:picMkLst>
        </pc:picChg>
        <pc:picChg chg="del">
          <ac:chgData name="Yujiang Gui" userId="dfee0644025bcaa2" providerId="LiveId" clId="{AB89CE08-DBEA-4BE0-B36F-26114D19048D}" dt="2023-07-02T08:39:26.695" v="4221" actId="478"/>
          <ac:picMkLst>
            <pc:docMk/>
            <pc:sldMk cId="649531347" sldId="276"/>
            <ac:picMk id="14" creationId="{37A27435-A129-1229-BA20-CF85E983EFB2}"/>
          </ac:picMkLst>
        </pc:picChg>
        <pc:picChg chg="add del mod">
          <ac:chgData name="Yujiang Gui" userId="dfee0644025bcaa2" providerId="LiveId" clId="{AB89CE08-DBEA-4BE0-B36F-26114D19048D}" dt="2023-07-02T14:15:57.983" v="4851" actId="478"/>
          <ac:picMkLst>
            <pc:docMk/>
            <pc:sldMk cId="649531347" sldId="276"/>
            <ac:picMk id="16" creationId="{C8B4F8F2-A9E5-89AD-98B8-65B4BDF47660}"/>
          </ac:picMkLst>
        </pc:picChg>
        <pc:picChg chg="add mod">
          <ac:chgData name="Yujiang Gui" userId="dfee0644025bcaa2" providerId="LiveId" clId="{AB89CE08-DBEA-4BE0-B36F-26114D19048D}" dt="2023-07-02T14:16:27.471" v="4860" actId="1076"/>
          <ac:picMkLst>
            <pc:docMk/>
            <pc:sldMk cId="649531347" sldId="276"/>
            <ac:picMk id="20" creationId="{506171DF-3A29-D4D8-92DD-5234EB143CAA}"/>
          </ac:picMkLst>
        </pc:picChg>
      </pc:sldChg>
      <pc:sldChg chg="addSp delSp modSp add del mod">
        <pc:chgData name="Yujiang Gui" userId="dfee0644025bcaa2" providerId="LiveId" clId="{AB89CE08-DBEA-4BE0-B36F-26114D19048D}" dt="2023-07-02T08:41:56.927" v="4253" actId="2696"/>
        <pc:sldMkLst>
          <pc:docMk/>
          <pc:sldMk cId="3030680868" sldId="277"/>
        </pc:sldMkLst>
        <pc:spChg chg="add del mod">
          <ac:chgData name="Yujiang Gui" userId="dfee0644025bcaa2" providerId="LiveId" clId="{AB89CE08-DBEA-4BE0-B36F-26114D19048D}" dt="2023-07-02T08:37:34.645" v="4210" actId="478"/>
          <ac:spMkLst>
            <pc:docMk/>
            <pc:sldMk cId="3030680868" sldId="277"/>
            <ac:spMk id="2" creationId="{B98E3E88-F2F6-98AC-73A4-B0BBFA8106F5}"/>
          </ac:spMkLst>
        </pc:sp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3977988258" sldId="277"/>
        </pc:sldMkLst>
        <pc:spChg chg="add mod">
          <ac:chgData name="Yujiang Gui" userId="dfee0644025bcaa2" providerId="LiveId" clId="{AB89CE08-DBEA-4BE0-B36F-26114D19048D}" dt="2023-07-03T15:20:26.807" v="6419" actId="1035"/>
          <ac:spMkLst>
            <pc:docMk/>
            <pc:sldMk cId="3977988258" sldId="277"/>
            <ac:spMk id="2" creationId="{2389E2C4-D567-6EF4-49CA-8B362D4D8850}"/>
          </ac:spMkLst>
        </pc:spChg>
        <pc:spChg chg="del">
          <ac:chgData name="Yujiang Gui" userId="dfee0644025bcaa2" providerId="LiveId" clId="{AB89CE08-DBEA-4BE0-B36F-26114D19048D}" dt="2023-07-02T14:36:57.657" v="5187" actId="478"/>
          <ac:spMkLst>
            <pc:docMk/>
            <pc:sldMk cId="3977988258" sldId="277"/>
            <ac:spMk id="2" creationId="{6917C82B-98DF-3C4F-7EEE-B83B7EFEA7BA}"/>
          </ac:spMkLst>
        </pc:spChg>
        <pc:spChg chg="add mod">
          <ac:chgData name="Yujiang Gui" userId="dfee0644025bcaa2" providerId="LiveId" clId="{AB89CE08-DBEA-4BE0-B36F-26114D19048D}" dt="2023-07-09T14:23:52.059" v="7168" actId="113"/>
          <ac:spMkLst>
            <pc:docMk/>
            <pc:sldMk cId="3977988258" sldId="277"/>
            <ac:spMk id="4" creationId="{06126C98-C871-6B2B-E89A-C3BFD8E2F55E}"/>
          </ac:spMkLst>
        </pc:spChg>
        <pc:spChg chg="mod">
          <ac:chgData name="Yujiang Gui" userId="dfee0644025bcaa2" providerId="LiveId" clId="{AB89CE08-DBEA-4BE0-B36F-26114D19048D}" dt="2023-07-03T15:27:01.981" v="6551" actId="20577"/>
          <ac:spMkLst>
            <pc:docMk/>
            <pc:sldMk cId="3977988258" sldId="277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3T05:48:22.389" v="5513" actId="20577"/>
          <ac:spMkLst>
            <pc:docMk/>
            <pc:sldMk cId="3977988258" sldId="277"/>
            <ac:spMk id="9" creationId="{6F0C030E-BB42-8E59-8839-7A5DD8761B58}"/>
          </ac:spMkLst>
        </pc:spChg>
        <pc:graphicFrameChg chg="add mod">
          <ac:chgData name="Yujiang Gui" userId="dfee0644025bcaa2" providerId="LiveId" clId="{AB89CE08-DBEA-4BE0-B36F-26114D19048D}" dt="2023-07-09T14:50:23.435" v="7280" actId="1076"/>
          <ac:graphicFrameMkLst>
            <pc:docMk/>
            <pc:sldMk cId="3977988258" sldId="277"/>
            <ac:graphicFrameMk id="3" creationId="{0BF48847-BB2E-C11E-7C7A-5ABC29568908}"/>
          </ac:graphicFrameMkLst>
        </pc:graphicFrame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3977988258" sldId="277"/>
            <ac:picMk id="10" creationId="{55C9D4A0-228A-AF09-1D24-8DBAFCE4CC0E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2543895925" sldId="278"/>
        </pc:sldMkLst>
        <pc:spChg chg="add mod">
          <ac:chgData name="Yujiang Gui" userId="dfee0644025bcaa2" providerId="LiveId" clId="{AB89CE08-DBEA-4BE0-B36F-26114D19048D}" dt="2023-07-03T15:24:04.533" v="6506" actId="1076"/>
          <ac:spMkLst>
            <pc:docMk/>
            <pc:sldMk cId="2543895925" sldId="278"/>
            <ac:spMk id="2" creationId="{5413B6C4-24B2-5A77-311B-064D48C9FCD4}"/>
          </ac:spMkLst>
        </pc:spChg>
        <pc:spChg chg="del">
          <ac:chgData name="Yujiang Gui" userId="dfee0644025bcaa2" providerId="LiveId" clId="{AB89CE08-DBEA-4BE0-B36F-26114D19048D}" dt="2023-07-02T14:36:59.821" v="5188" actId="478"/>
          <ac:spMkLst>
            <pc:docMk/>
            <pc:sldMk cId="2543895925" sldId="278"/>
            <ac:spMk id="2" creationId="{6917C82B-98DF-3C4F-7EEE-B83B7EFEA7BA}"/>
          </ac:spMkLst>
        </pc:spChg>
        <pc:spChg chg="add mod">
          <ac:chgData name="Yujiang Gui" userId="dfee0644025bcaa2" providerId="LiveId" clId="{AB89CE08-DBEA-4BE0-B36F-26114D19048D}" dt="2023-07-09T14:48:57.261" v="7271"/>
          <ac:spMkLst>
            <pc:docMk/>
            <pc:sldMk cId="2543895925" sldId="278"/>
            <ac:spMk id="3" creationId="{4FDACE1B-8530-7D66-2FC8-0E71A8BDDD5E}"/>
          </ac:spMkLst>
        </pc:spChg>
        <pc:spChg chg="mod">
          <ac:chgData name="Yujiang Gui" userId="dfee0644025bcaa2" providerId="LiveId" clId="{AB89CE08-DBEA-4BE0-B36F-26114D19048D}" dt="2023-07-03T15:27:06.403" v="6553" actId="20577"/>
          <ac:spMkLst>
            <pc:docMk/>
            <pc:sldMk cId="2543895925" sldId="278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3T05:48:27.100" v="5518" actId="20577"/>
          <ac:spMkLst>
            <pc:docMk/>
            <pc:sldMk cId="2543895925" sldId="278"/>
            <ac:spMk id="9" creationId="{6F0C030E-BB42-8E59-8839-7A5DD8761B58}"/>
          </ac:spMkLst>
        </pc:spChg>
        <pc:spChg chg="add del mod">
          <ac:chgData name="Yujiang Gui" userId="dfee0644025bcaa2" providerId="LiveId" clId="{AB89CE08-DBEA-4BE0-B36F-26114D19048D}" dt="2023-07-09T14:48:59.844" v="7272" actId="478"/>
          <ac:spMkLst>
            <pc:docMk/>
            <pc:sldMk cId="2543895925" sldId="278"/>
            <ac:spMk id="11" creationId="{85501C4E-BA68-54CF-96ED-6ACD3FF1822F}"/>
          </ac:spMkLst>
        </pc:spChg>
        <pc:picChg chg="add del mod">
          <ac:chgData name="Yujiang Gui" userId="dfee0644025bcaa2" providerId="LiveId" clId="{AB89CE08-DBEA-4BE0-B36F-26114D19048D}" dt="2023-07-02T14:41:51.620" v="5192" actId="478"/>
          <ac:picMkLst>
            <pc:docMk/>
            <pc:sldMk cId="2543895925" sldId="278"/>
            <ac:picMk id="4" creationId="{1BE6D047-1198-2119-330A-ABD4D32B2446}"/>
          </ac:picMkLst>
        </pc:pic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543895925" sldId="278"/>
            <ac:picMk id="8" creationId="{6A2F87B5-C097-1176-0659-4D159C2CF4CC}"/>
          </ac:picMkLst>
        </pc:picChg>
        <pc:picChg chg="add mod">
          <ac:chgData name="Yujiang Gui" userId="dfee0644025bcaa2" providerId="LiveId" clId="{AB89CE08-DBEA-4BE0-B36F-26114D19048D}" dt="2023-07-09T14:50:33.270" v="7298" actId="1035"/>
          <ac:picMkLst>
            <pc:docMk/>
            <pc:sldMk cId="2543895925" sldId="278"/>
            <ac:picMk id="10" creationId="{331D9597-1FBD-FF7D-ABC2-54D90E5C539A}"/>
          </ac:picMkLst>
        </pc:picChg>
      </pc:sldChg>
      <pc:sldChg chg="add del">
        <pc:chgData name="Yujiang Gui" userId="dfee0644025bcaa2" providerId="LiveId" clId="{AB89CE08-DBEA-4BE0-B36F-26114D19048D}" dt="2023-07-02T08:37:49.690" v="4213" actId="2890"/>
        <pc:sldMkLst>
          <pc:docMk/>
          <pc:sldMk cId="2845553103" sldId="278"/>
        </pc:sldMkLst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578190251" sldId="279"/>
        </pc:sldMkLst>
        <pc:spChg chg="del">
          <ac:chgData name="Yujiang Gui" userId="dfee0644025bcaa2" providerId="LiveId" clId="{AB89CE08-DBEA-4BE0-B36F-26114D19048D}" dt="2023-07-02T14:37:01.670" v="5189" actId="478"/>
          <ac:spMkLst>
            <pc:docMk/>
            <pc:sldMk cId="578190251" sldId="279"/>
            <ac:spMk id="2" creationId="{6917C82B-98DF-3C4F-7EEE-B83B7EFEA7BA}"/>
          </ac:spMkLst>
        </pc:spChg>
        <pc:spChg chg="add mod">
          <ac:chgData name="Yujiang Gui" userId="dfee0644025bcaa2" providerId="LiveId" clId="{AB89CE08-DBEA-4BE0-B36F-26114D19048D}" dt="2023-07-09T14:51:51.837" v="7324" actId="113"/>
          <ac:spMkLst>
            <pc:docMk/>
            <pc:sldMk cId="578190251" sldId="279"/>
            <ac:spMk id="2" creationId="{AC66DDF7-09A0-F216-7230-8E1F4610F582}"/>
          </ac:spMkLst>
        </pc:spChg>
        <pc:spChg chg="mod">
          <ac:chgData name="Yujiang Gui" userId="dfee0644025bcaa2" providerId="LiveId" clId="{AB89CE08-DBEA-4BE0-B36F-26114D19048D}" dt="2023-07-03T15:27:10.570" v="6557" actId="20577"/>
          <ac:spMkLst>
            <pc:docMk/>
            <pc:sldMk cId="578190251" sldId="279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03T14:54:00.844" v="6280" actId="20577"/>
          <ac:spMkLst>
            <pc:docMk/>
            <pc:sldMk cId="578190251" sldId="279"/>
            <ac:spMk id="9" creationId="{6F0C030E-BB42-8E59-8839-7A5DD8761B58}"/>
          </ac:spMkLst>
        </pc:spChg>
        <pc:spChg chg="add del mod">
          <ac:chgData name="Yujiang Gui" userId="dfee0644025bcaa2" providerId="LiveId" clId="{AB89CE08-DBEA-4BE0-B36F-26114D19048D}" dt="2023-07-09T14:51:21.923" v="7301" actId="478"/>
          <ac:spMkLst>
            <pc:docMk/>
            <pc:sldMk cId="578190251" sldId="279"/>
            <ac:spMk id="11" creationId="{1DB422B6-F19C-1BEE-E03F-A10A3D9E170F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578190251" sldId="279"/>
            <ac:picMk id="4" creationId="{0C51EC90-EEA9-BC9D-7936-F5CA81288953}"/>
          </ac:picMkLst>
        </pc:picChg>
        <pc:picChg chg="add del mod">
          <ac:chgData name="Yujiang Gui" userId="dfee0644025bcaa2" providerId="LiveId" clId="{AB89CE08-DBEA-4BE0-B36F-26114D19048D}" dt="2023-07-02T14:46:58.911" v="5231" actId="478"/>
          <ac:picMkLst>
            <pc:docMk/>
            <pc:sldMk cId="578190251" sldId="279"/>
            <ac:picMk id="4" creationId="{CD3586FD-E6DD-A2B5-987E-5EB459DB5E5E}"/>
          </ac:picMkLst>
        </pc:picChg>
        <pc:picChg chg="add mod">
          <ac:chgData name="Yujiang Gui" userId="dfee0644025bcaa2" providerId="LiveId" clId="{AB89CE08-DBEA-4BE0-B36F-26114D19048D}" dt="2023-07-02T14:47:16.310" v="5236" actId="1076"/>
          <ac:picMkLst>
            <pc:docMk/>
            <pc:sldMk cId="578190251" sldId="279"/>
            <ac:picMk id="10" creationId="{C2248E56-7BCA-2EF0-4A36-9D6BECCCF367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2745199336" sldId="280"/>
        </pc:sldMkLst>
        <pc:spChg chg="mod">
          <ac:chgData name="Yujiang Gui" userId="dfee0644025bcaa2" providerId="LiveId" clId="{AB89CE08-DBEA-4BE0-B36F-26114D19048D}" dt="2023-07-04T05:20:11.925" v="6937" actId="113"/>
          <ac:spMkLst>
            <pc:docMk/>
            <pc:sldMk cId="2745199336" sldId="280"/>
            <ac:spMk id="2" creationId="{37F2BDD6-5CF1-2915-3A1B-8F1C29A838B8}"/>
          </ac:spMkLst>
        </pc:spChg>
        <pc:spChg chg="mod">
          <ac:chgData name="Yujiang Gui" userId="dfee0644025bcaa2" providerId="LiveId" clId="{AB89CE08-DBEA-4BE0-B36F-26114D19048D}" dt="2023-07-03T15:26:54.052" v="6547" actId="20577"/>
          <ac:spMkLst>
            <pc:docMk/>
            <pc:sldMk cId="2745199336" sldId="280"/>
            <ac:spMk id="7" creationId="{4D6A2646-9062-63D8-236C-F52951992484}"/>
          </ac:spMkLst>
        </pc:spChg>
        <pc:picChg chg="add mod">
          <ac:chgData name="Yujiang Gui" userId="dfee0644025bcaa2" providerId="LiveId" clId="{AB89CE08-DBEA-4BE0-B36F-26114D19048D}" dt="2023-07-18T11:16:54.134" v="8580" actId="1076"/>
          <ac:picMkLst>
            <pc:docMk/>
            <pc:sldMk cId="2745199336" sldId="280"/>
            <ac:picMk id="4" creationId="{3E32C6A7-3791-792E-AD04-2AE7735BA6F8}"/>
          </ac:picMkLst>
        </pc:picChg>
        <pc:picChg chg="del">
          <ac:chgData name="Yujiang Gui" userId="dfee0644025bcaa2" providerId="LiveId" clId="{AB89CE08-DBEA-4BE0-B36F-26114D19048D}" dt="2023-07-04T05:03:00.357" v="6620" actId="478"/>
          <ac:picMkLst>
            <pc:docMk/>
            <pc:sldMk cId="2745199336" sldId="280"/>
            <ac:picMk id="4" creationId="{A12A02F3-A1C7-3002-6CF1-D428464257F8}"/>
          </ac:picMkLst>
        </pc:pic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745199336" sldId="280"/>
            <ac:picMk id="10" creationId="{EEA13931-8B31-2F43-F872-58707BC9B259}"/>
          </ac:picMkLst>
        </pc:picChg>
      </pc:sldChg>
      <pc:sldChg chg="addSp delSp modSp add mod ord modTransition modAnim modNotesTx">
        <pc:chgData name="Yujiang Gui" userId="dfee0644025bcaa2" providerId="LiveId" clId="{AB89CE08-DBEA-4BE0-B36F-26114D19048D}" dt="2023-07-18T15:26:54.197" v="9225"/>
        <pc:sldMkLst>
          <pc:docMk/>
          <pc:sldMk cId="3778352850" sldId="281"/>
        </pc:sldMkLst>
        <pc:spChg chg="mod">
          <ac:chgData name="Yujiang Gui" userId="dfee0644025bcaa2" providerId="LiveId" clId="{AB89CE08-DBEA-4BE0-B36F-26114D19048D}" dt="2023-07-03T15:25:14.638" v="6522" actId="20577"/>
          <ac:spMkLst>
            <pc:docMk/>
            <pc:sldMk cId="3778352850" sldId="281"/>
            <ac:spMk id="7" creationId="{4D6A2646-9062-63D8-236C-F52951992484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3778352850" sldId="281"/>
            <ac:picMk id="13" creationId="{FD5ABEA2-7697-6C28-ECEF-F892F4621376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493471316" sldId="282"/>
        </pc:sldMkLst>
        <pc:spChg chg="del">
          <ac:chgData name="Yujiang Gui" userId="dfee0644025bcaa2" providerId="LiveId" clId="{AB89CE08-DBEA-4BE0-B36F-26114D19048D}" dt="2023-07-04T02:20:23.601" v="6564" actId="478"/>
          <ac:spMkLst>
            <pc:docMk/>
            <pc:sldMk cId="493471316" sldId="282"/>
            <ac:spMk id="4" creationId="{B74CE177-20BA-8FE3-CD66-03CE67868F31}"/>
          </ac:spMkLst>
        </pc:spChg>
        <pc:spChg chg="mod">
          <ac:chgData name="Yujiang Gui" userId="dfee0644025bcaa2" providerId="LiveId" clId="{AB89CE08-DBEA-4BE0-B36F-26114D19048D}" dt="2023-07-03T15:24:47.933" v="6514" actId="20577"/>
          <ac:spMkLst>
            <pc:docMk/>
            <pc:sldMk cId="493471316" sldId="282"/>
            <ac:spMk id="7" creationId="{4D6A2646-9062-63D8-236C-F52951992484}"/>
          </ac:spMkLst>
        </pc:spChg>
        <pc:spChg chg="add del">
          <ac:chgData name="Yujiang Gui" userId="dfee0644025bcaa2" providerId="LiveId" clId="{AB89CE08-DBEA-4BE0-B36F-26114D19048D}" dt="2023-07-03T13:40:49.958" v="5583" actId="478"/>
          <ac:spMkLst>
            <pc:docMk/>
            <pc:sldMk cId="493471316" sldId="282"/>
            <ac:spMk id="8" creationId="{6D2BF76A-7E3E-7BE3-F1B1-3B39187E8530}"/>
          </ac:spMkLst>
        </pc:spChg>
        <pc:spChg chg="del">
          <ac:chgData name="Yujiang Gui" userId="dfee0644025bcaa2" providerId="LiveId" clId="{AB89CE08-DBEA-4BE0-B36F-26114D19048D}" dt="2023-07-04T02:20:25.759" v="6566" actId="478"/>
          <ac:spMkLst>
            <pc:docMk/>
            <pc:sldMk cId="493471316" sldId="282"/>
            <ac:spMk id="10" creationId="{F6B081EA-28A1-749D-D330-D43EEE388AF8}"/>
          </ac:spMkLst>
        </pc:spChg>
        <pc:spChg chg="del">
          <ac:chgData name="Yujiang Gui" userId="dfee0644025bcaa2" providerId="LiveId" clId="{AB89CE08-DBEA-4BE0-B36F-26114D19048D}" dt="2023-07-04T02:20:24.958" v="6565" actId="478"/>
          <ac:spMkLst>
            <pc:docMk/>
            <pc:sldMk cId="493471316" sldId="282"/>
            <ac:spMk id="11" creationId="{0EC6132C-8734-261F-FC18-FEB90159481C}"/>
          </ac:spMkLst>
        </pc:spChg>
        <pc:spChg chg="add mod">
          <ac:chgData name="Yujiang Gui" userId="dfee0644025bcaa2" providerId="LiveId" clId="{AB89CE08-DBEA-4BE0-B36F-26114D19048D}" dt="2023-07-03T13:41:49.324" v="5597" actId="1037"/>
          <ac:spMkLst>
            <pc:docMk/>
            <pc:sldMk cId="493471316" sldId="282"/>
            <ac:spMk id="13" creationId="{FFB67F72-A9DA-2451-0826-C259DEA246B8}"/>
          </ac:spMkLst>
        </pc:spChg>
        <pc:spChg chg="add mod">
          <ac:chgData name="Yujiang Gui" userId="dfee0644025bcaa2" providerId="LiveId" clId="{AB89CE08-DBEA-4BE0-B36F-26114D19048D}" dt="2023-07-03T13:42:40.653" v="5602"/>
          <ac:spMkLst>
            <pc:docMk/>
            <pc:sldMk cId="493471316" sldId="282"/>
            <ac:spMk id="14" creationId="{33BE6BBB-C3E8-1236-48EF-048D2EC7F8A9}"/>
          </ac:spMkLst>
        </pc:spChg>
        <pc:spChg chg="add mod">
          <ac:chgData name="Yujiang Gui" userId="dfee0644025bcaa2" providerId="LiveId" clId="{AB89CE08-DBEA-4BE0-B36F-26114D19048D}" dt="2023-07-03T13:47:06.405" v="5630"/>
          <ac:spMkLst>
            <pc:docMk/>
            <pc:sldMk cId="493471316" sldId="282"/>
            <ac:spMk id="15" creationId="{BA71C13D-39BF-1FF3-8CC5-9598B544C4AD}"/>
          </ac:spMkLst>
        </pc:spChg>
        <pc:spChg chg="del">
          <ac:chgData name="Yujiang Gui" userId="dfee0644025bcaa2" providerId="LiveId" clId="{AB89CE08-DBEA-4BE0-B36F-26114D19048D}" dt="2023-07-03T13:47:06.168" v="5629" actId="478"/>
          <ac:spMkLst>
            <pc:docMk/>
            <pc:sldMk cId="493471316" sldId="282"/>
            <ac:spMk id="18" creationId="{9BCA7551-5012-0B3A-3C97-2423372373C8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493471316" sldId="282"/>
            <ac:picMk id="8" creationId="{849894A9-E907-96C4-C99D-A7D2FF1DEAEC}"/>
          </ac:picMkLst>
        </pc:picChg>
        <pc:cxnChg chg="mod">
          <ac:chgData name="Yujiang Gui" userId="dfee0644025bcaa2" providerId="LiveId" clId="{AB89CE08-DBEA-4BE0-B36F-26114D19048D}" dt="2023-07-03T13:41:28.683" v="5588"/>
          <ac:cxnSpMkLst>
            <pc:docMk/>
            <pc:sldMk cId="493471316" sldId="282"/>
            <ac:cxnSpMk id="20" creationId="{E9BFF47F-B7F0-7770-5769-0582FC059258}"/>
          </ac:cxnSpMkLst>
        </pc:cxnChg>
      </pc:sldChg>
      <pc:sldChg chg="addSp delSp modSp add mod ord modTransition modAnim modNotesTx">
        <pc:chgData name="Yujiang Gui" userId="dfee0644025bcaa2" providerId="LiveId" clId="{AB89CE08-DBEA-4BE0-B36F-26114D19048D}" dt="2023-07-18T15:26:54.197" v="9225"/>
        <pc:sldMkLst>
          <pc:docMk/>
          <pc:sldMk cId="2914670668" sldId="283"/>
        </pc:sldMkLst>
        <pc:spChg chg="del">
          <ac:chgData name="Yujiang Gui" userId="dfee0644025bcaa2" providerId="LiveId" clId="{AB89CE08-DBEA-4BE0-B36F-26114D19048D}" dt="2023-07-04T02:20:18.287" v="6561" actId="478"/>
          <ac:spMkLst>
            <pc:docMk/>
            <pc:sldMk cId="2914670668" sldId="283"/>
            <ac:spMk id="4" creationId="{B74CE177-20BA-8FE3-CD66-03CE67868F31}"/>
          </ac:spMkLst>
        </pc:spChg>
        <pc:spChg chg="mod">
          <ac:chgData name="Yujiang Gui" userId="dfee0644025bcaa2" providerId="LiveId" clId="{AB89CE08-DBEA-4BE0-B36F-26114D19048D}" dt="2023-07-03T15:24:44.550" v="6512" actId="20577"/>
          <ac:spMkLst>
            <pc:docMk/>
            <pc:sldMk cId="2914670668" sldId="283"/>
            <ac:spMk id="7" creationId="{4D6A2646-9062-63D8-236C-F52951992484}"/>
          </ac:spMkLst>
        </pc:spChg>
        <pc:spChg chg="add mod">
          <ac:chgData name="Yujiang Gui" userId="dfee0644025bcaa2" providerId="LiveId" clId="{AB89CE08-DBEA-4BE0-B36F-26114D19048D}" dt="2023-07-03T13:47:11.016" v="5632"/>
          <ac:spMkLst>
            <pc:docMk/>
            <pc:sldMk cId="2914670668" sldId="283"/>
            <ac:spMk id="8" creationId="{F887770C-A877-824A-3EC0-335F85B639ED}"/>
          </ac:spMkLst>
        </pc:spChg>
        <pc:spChg chg="del">
          <ac:chgData name="Yujiang Gui" userId="dfee0644025bcaa2" providerId="LiveId" clId="{AB89CE08-DBEA-4BE0-B36F-26114D19048D}" dt="2023-07-04T02:20:20.505" v="6563" actId="478"/>
          <ac:spMkLst>
            <pc:docMk/>
            <pc:sldMk cId="2914670668" sldId="283"/>
            <ac:spMk id="10" creationId="{F6B081EA-28A1-749D-D330-D43EEE388AF8}"/>
          </ac:spMkLst>
        </pc:spChg>
        <pc:spChg chg="del">
          <ac:chgData name="Yujiang Gui" userId="dfee0644025bcaa2" providerId="LiveId" clId="{AB89CE08-DBEA-4BE0-B36F-26114D19048D}" dt="2023-07-04T02:20:19.242" v="6562" actId="478"/>
          <ac:spMkLst>
            <pc:docMk/>
            <pc:sldMk cId="2914670668" sldId="283"/>
            <ac:spMk id="11" creationId="{0EC6132C-8734-261F-FC18-FEB90159481C}"/>
          </ac:spMkLst>
        </pc:spChg>
        <pc:spChg chg="del">
          <ac:chgData name="Yujiang Gui" userId="dfee0644025bcaa2" providerId="LiveId" clId="{AB89CE08-DBEA-4BE0-B36F-26114D19048D}" dt="2023-07-03T13:47:10.816" v="5631" actId="478"/>
          <ac:spMkLst>
            <pc:docMk/>
            <pc:sldMk cId="2914670668" sldId="283"/>
            <ac:spMk id="18" creationId="{9BCA7551-5012-0B3A-3C97-2423372373C8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914670668" sldId="283"/>
            <ac:picMk id="10" creationId="{AAE4C7A7-193F-F0EE-B0BC-6F11013E73F6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2929574914" sldId="284"/>
        </pc:sldMkLst>
        <pc:spChg chg="del">
          <ac:chgData name="Yujiang Gui" userId="dfee0644025bcaa2" providerId="LiveId" clId="{AB89CE08-DBEA-4BE0-B36F-26114D19048D}" dt="2023-07-04T02:20:28.596" v="6567" actId="478"/>
          <ac:spMkLst>
            <pc:docMk/>
            <pc:sldMk cId="2929574914" sldId="284"/>
            <ac:spMk id="4" creationId="{B74CE177-20BA-8FE3-CD66-03CE67868F31}"/>
          </ac:spMkLst>
        </pc:spChg>
        <pc:spChg chg="mod">
          <ac:chgData name="Yujiang Gui" userId="dfee0644025bcaa2" providerId="LiveId" clId="{AB89CE08-DBEA-4BE0-B36F-26114D19048D}" dt="2023-07-03T15:24:51.067" v="6515" actId="20577"/>
          <ac:spMkLst>
            <pc:docMk/>
            <pc:sldMk cId="2929574914" sldId="284"/>
            <ac:spMk id="7" creationId="{4D6A2646-9062-63D8-236C-F52951992484}"/>
          </ac:spMkLst>
        </pc:spChg>
        <pc:spChg chg="add mod">
          <ac:chgData name="Yujiang Gui" userId="dfee0644025bcaa2" providerId="LiveId" clId="{AB89CE08-DBEA-4BE0-B36F-26114D19048D}" dt="2023-07-03T13:43:40.337" v="5609"/>
          <ac:spMkLst>
            <pc:docMk/>
            <pc:sldMk cId="2929574914" sldId="284"/>
            <ac:spMk id="8" creationId="{DD4E8F11-2A0F-1406-F53B-7A7CB48908DF}"/>
          </ac:spMkLst>
        </pc:spChg>
        <pc:spChg chg="add del">
          <ac:chgData name="Yujiang Gui" userId="dfee0644025bcaa2" providerId="LiveId" clId="{AB89CE08-DBEA-4BE0-B36F-26114D19048D}" dt="2023-07-18T07:34:50.240" v="7681" actId="22"/>
          <ac:spMkLst>
            <pc:docMk/>
            <pc:sldMk cId="2929574914" sldId="284"/>
            <ac:spMk id="10" creationId="{2D6CFD21-A6A1-B7D2-5BC2-863BAE8DF6DC}"/>
          </ac:spMkLst>
        </pc:spChg>
        <pc:spChg chg="del">
          <ac:chgData name="Yujiang Gui" userId="dfee0644025bcaa2" providerId="LiveId" clId="{AB89CE08-DBEA-4BE0-B36F-26114D19048D}" dt="2023-07-04T02:20:30.685" v="6569" actId="478"/>
          <ac:spMkLst>
            <pc:docMk/>
            <pc:sldMk cId="2929574914" sldId="284"/>
            <ac:spMk id="10" creationId="{F6B081EA-28A1-749D-D330-D43EEE388AF8}"/>
          </ac:spMkLst>
        </pc:spChg>
        <pc:spChg chg="del">
          <ac:chgData name="Yujiang Gui" userId="dfee0644025bcaa2" providerId="LiveId" clId="{AB89CE08-DBEA-4BE0-B36F-26114D19048D}" dt="2023-07-04T02:20:29.629" v="6568" actId="478"/>
          <ac:spMkLst>
            <pc:docMk/>
            <pc:sldMk cId="2929574914" sldId="284"/>
            <ac:spMk id="11" creationId="{0EC6132C-8734-261F-FC18-FEB90159481C}"/>
          </ac:spMkLst>
        </pc:spChg>
        <pc:spChg chg="add mod">
          <ac:chgData name="Yujiang Gui" userId="dfee0644025bcaa2" providerId="LiveId" clId="{AB89CE08-DBEA-4BE0-B36F-26114D19048D}" dt="2023-07-03T13:47:01.154" v="5628"/>
          <ac:spMkLst>
            <pc:docMk/>
            <pc:sldMk cId="2929574914" sldId="284"/>
            <ac:spMk id="15" creationId="{74F94B9A-7E28-BC89-42F7-30D91D06A72E}"/>
          </ac:spMkLst>
        </pc:spChg>
        <pc:spChg chg="del">
          <ac:chgData name="Yujiang Gui" userId="dfee0644025bcaa2" providerId="LiveId" clId="{AB89CE08-DBEA-4BE0-B36F-26114D19048D}" dt="2023-07-03T13:47:00.883" v="5627" actId="478"/>
          <ac:spMkLst>
            <pc:docMk/>
            <pc:sldMk cId="2929574914" sldId="284"/>
            <ac:spMk id="18" creationId="{9BCA7551-5012-0B3A-3C97-2423372373C8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929574914" sldId="284"/>
            <ac:picMk id="16" creationId="{4FADB804-6E72-8C2A-05C6-ED41EA726784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3368535909" sldId="285"/>
        </pc:sldMkLst>
        <pc:spChg chg="del">
          <ac:chgData name="Yujiang Gui" userId="dfee0644025bcaa2" providerId="LiveId" clId="{AB89CE08-DBEA-4BE0-B36F-26114D19048D}" dt="2023-07-04T02:20:33.392" v="6570" actId="478"/>
          <ac:spMkLst>
            <pc:docMk/>
            <pc:sldMk cId="3368535909" sldId="285"/>
            <ac:spMk id="4" creationId="{B74CE177-20BA-8FE3-CD66-03CE67868F31}"/>
          </ac:spMkLst>
        </pc:spChg>
        <pc:spChg chg="mod">
          <ac:chgData name="Yujiang Gui" userId="dfee0644025bcaa2" providerId="LiveId" clId="{AB89CE08-DBEA-4BE0-B36F-26114D19048D}" dt="2023-07-03T15:24:54.982" v="6517" actId="20577"/>
          <ac:spMkLst>
            <pc:docMk/>
            <pc:sldMk cId="3368535909" sldId="285"/>
            <ac:spMk id="7" creationId="{4D6A2646-9062-63D8-236C-F52951992484}"/>
          </ac:spMkLst>
        </pc:spChg>
        <pc:spChg chg="del">
          <ac:chgData name="Yujiang Gui" userId="dfee0644025bcaa2" providerId="LiveId" clId="{AB89CE08-DBEA-4BE0-B36F-26114D19048D}" dt="2023-07-04T02:20:35.845" v="6572" actId="478"/>
          <ac:spMkLst>
            <pc:docMk/>
            <pc:sldMk cId="3368535909" sldId="285"/>
            <ac:spMk id="10" creationId="{F6B081EA-28A1-749D-D330-D43EEE388AF8}"/>
          </ac:spMkLst>
        </pc:spChg>
        <pc:spChg chg="del">
          <ac:chgData name="Yujiang Gui" userId="dfee0644025bcaa2" providerId="LiveId" clId="{AB89CE08-DBEA-4BE0-B36F-26114D19048D}" dt="2023-07-04T02:20:34.595" v="6571" actId="478"/>
          <ac:spMkLst>
            <pc:docMk/>
            <pc:sldMk cId="3368535909" sldId="285"/>
            <ac:spMk id="11" creationId="{0EC6132C-8734-261F-FC18-FEB90159481C}"/>
          </ac:spMkLst>
        </pc:spChg>
        <pc:spChg chg="add del mod">
          <ac:chgData name="Yujiang Gui" userId="dfee0644025bcaa2" providerId="LiveId" clId="{AB89CE08-DBEA-4BE0-B36F-26114D19048D}" dt="2023-07-03T13:50:47.054" v="5649" actId="478"/>
          <ac:spMkLst>
            <pc:docMk/>
            <pc:sldMk cId="3368535909" sldId="285"/>
            <ac:spMk id="15" creationId="{34348396-26B3-B281-69DA-0F3F8A3130DB}"/>
          </ac:spMkLst>
        </pc:spChg>
        <pc:spChg chg="add mod">
          <ac:chgData name="Yujiang Gui" userId="dfee0644025bcaa2" providerId="LiveId" clId="{AB89CE08-DBEA-4BE0-B36F-26114D19048D}" dt="2023-07-03T13:46:56.372" v="5626"/>
          <ac:spMkLst>
            <pc:docMk/>
            <pc:sldMk cId="3368535909" sldId="285"/>
            <ac:spMk id="16" creationId="{089B9448-C16B-8330-CC20-4CA7454070F9}"/>
          </ac:spMkLst>
        </pc:spChg>
        <pc:spChg chg="add mod">
          <ac:chgData name="Yujiang Gui" userId="dfee0644025bcaa2" providerId="LiveId" clId="{AB89CE08-DBEA-4BE0-B36F-26114D19048D}" dt="2023-07-03T13:50:47.270" v="5650"/>
          <ac:spMkLst>
            <pc:docMk/>
            <pc:sldMk cId="3368535909" sldId="285"/>
            <ac:spMk id="17" creationId="{E3990BC5-CC9A-492C-3B5B-F6D558E5BD23}"/>
          </ac:spMkLst>
        </pc:spChg>
        <pc:spChg chg="del">
          <ac:chgData name="Yujiang Gui" userId="dfee0644025bcaa2" providerId="LiveId" clId="{AB89CE08-DBEA-4BE0-B36F-26114D19048D}" dt="2023-07-03T13:46:55.894" v="5625" actId="478"/>
          <ac:spMkLst>
            <pc:docMk/>
            <pc:sldMk cId="3368535909" sldId="285"/>
            <ac:spMk id="18" creationId="{9BCA7551-5012-0B3A-3C97-2423372373C8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3368535909" sldId="285"/>
            <ac:picMk id="10" creationId="{7CFAED07-21DA-DD9D-B45A-0E40AAF235F5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1739218613" sldId="286"/>
        </pc:sldMkLst>
        <pc:spChg chg="del">
          <ac:chgData name="Yujiang Gui" userId="dfee0644025bcaa2" providerId="LiveId" clId="{AB89CE08-DBEA-4BE0-B36F-26114D19048D}" dt="2023-07-04T02:20:45.811" v="6573" actId="478"/>
          <ac:spMkLst>
            <pc:docMk/>
            <pc:sldMk cId="1739218613" sldId="286"/>
            <ac:spMk id="4" creationId="{B74CE177-20BA-8FE3-CD66-03CE67868F31}"/>
          </ac:spMkLst>
        </pc:spChg>
        <pc:spChg chg="mod">
          <ac:chgData name="Yujiang Gui" userId="dfee0644025bcaa2" providerId="LiveId" clId="{AB89CE08-DBEA-4BE0-B36F-26114D19048D}" dt="2023-07-03T15:24:57.789" v="6518" actId="20577"/>
          <ac:spMkLst>
            <pc:docMk/>
            <pc:sldMk cId="1739218613" sldId="286"/>
            <ac:spMk id="7" creationId="{4D6A2646-9062-63D8-236C-F52951992484}"/>
          </ac:spMkLst>
        </pc:spChg>
        <pc:spChg chg="del">
          <ac:chgData name="Yujiang Gui" userId="dfee0644025bcaa2" providerId="LiveId" clId="{AB89CE08-DBEA-4BE0-B36F-26114D19048D}" dt="2023-07-04T02:20:48.294" v="6575" actId="478"/>
          <ac:spMkLst>
            <pc:docMk/>
            <pc:sldMk cId="1739218613" sldId="286"/>
            <ac:spMk id="10" creationId="{F6B081EA-28A1-749D-D330-D43EEE388AF8}"/>
          </ac:spMkLst>
        </pc:spChg>
        <pc:spChg chg="del">
          <ac:chgData name="Yujiang Gui" userId="dfee0644025bcaa2" providerId="LiveId" clId="{AB89CE08-DBEA-4BE0-B36F-26114D19048D}" dt="2023-07-04T02:20:47.091" v="6574" actId="478"/>
          <ac:spMkLst>
            <pc:docMk/>
            <pc:sldMk cId="1739218613" sldId="286"/>
            <ac:spMk id="11" creationId="{0EC6132C-8734-261F-FC18-FEB90159481C}"/>
          </ac:spMkLst>
        </pc:spChg>
        <pc:spChg chg="del">
          <ac:chgData name="Yujiang Gui" userId="dfee0644025bcaa2" providerId="LiveId" clId="{AB89CE08-DBEA-4BE0-B36F-26114D19048D}" dt="2023-07-03T13:50:52.315" v="5651" actId="478"/>
          <ac:spMkLst>
            <pc:docMk/>
            <pc:sldMk cId="1739218613" sldId="286"/>
            <ac:spMk id="15" creationId="{34348396-26B3-B281-69DA-0F3F8A3130DB}"/>
          </ac:spMkLst>
        </pc:spChg>
        <pc:spChg chg="add del mod">
          <ac:chgData name="Yujiang Gui" userId="dfee0644025bcaa2" providerId="LiveId" clId="{AB89CE08-DBEA-4BE0-B36F-26114D19048D}" dt="2023-07-03T13:50:55.076" v="5652" actId="478"/>
          <ac:spMkLst>
            <pc:docMk/>
            <pc:sldMk cId="1739218613" sldId="286"/>
            <ac:spMk id="16" creationId="{F512CCE0-358F-7DD4-149D-10CBE9C3309E}"/>
          </ac:spMkLst>
        </pc:spChg>
        <pc:spChg chg="add mod">
          <ac:chgData name="Yujiang Gui" userId="dfee0644025bcaa2" providerId="LiveId" clId="{AB89CE08-DBEA-4BE0-B36F-26114D19048D}" dt="2023-07-03T13:46:46.705" v="5624"/>
          <ac:spMkLst>
            <pc:docMk/>
            <pc:sldMk cId="1739218613" sldId="286"/>
            <ac:spMk id="17" creationId="{22C5CE7E-AA1F-C568-78E7-69DAFDF9DA03}"/>
          </ac:spMkLst>
        </pc:spChg>
        <pc:spChg chg="del">
          <ac:chgData name="Yujiang Gui" userId="dfee0644025bcaa2" providerId="LiveId" clId="{AB89CE08-DBEA-4BE0-B36F-26114D19048D}" dt="2023-07-03T13:45:57.057" v="5620" actId="478"/>
          <ac:spMkLst>
            <pc:docMk/>
            <pc:sldMk cId="1739218613" sldId="286"/>
            <ac:spMk id="18" creationId="{9BCA7551-5012-0B3A-3C97-2423372373C8}"/>
          </ac:spMkLst>
        </pc:spChg>
        <pc:spChg chg="add mod">
          <ac:chgData name="Yujiang Gui" userId="dfee0644025bcaa2" providerId="LiveId" clId="{AB89CE08-DBEA-4BE0-B36F-26114D19048D}" dt="2023-07-03T13:50:55.376" v="5653"/>
          <ac:spMkLst>
            <pc:docMk/>
            <pc:sldMk cId="1739218613" sldId="286"/>
            <ac:spMk id="19" creationId="{B8123AD5-CDBA-C142-9DC1-B18FB632361D}"/>
          </ac:spMkLst>
        </pc:spChg>
        <pc:spChg chg="add del mod">
          <ac:chgData name="Yujiang Gui" userId="dfee0644025bcaa2" providerId="LiveId" clId="{AB89CE08-DBEA-4BE0-B36F-26114D19048D}" dt="2023-07-03T13:51:51.259" v="5659"/>
          <ac:spMkLst>
            <pc:docMk/>
            <pc:sldMk cId="1739218613" sldId="286"/>
            <ac:spMk id="22" creationId="{73D11E8C-9C2C-6D22-EB33-EA08DCC90D0D}"/>
          </ac:spMkLst>
        </pc:spChg>
        <pc:spChg chg="add mod">
          <ac:chgData name="Yujiang Gui" userId="dfee0644025bcaa2" providerId="LiveId" clId="{AB89CE08-DBEA-4BE0-B36F-26114D19048D}" dt="2023-07-03T13:52:21.514" v="5667"/>
          <ac:spMkLst>
            <pc:docMk/>
            <pc:sldMk cId="1739218613" sldId="286"/>
            <ac:spMk id="23" creationId="{2AC5DD20-A337-B506-BD60-DEF181E65E75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1739218613" sldId="286"/>
            <ac:picMk id="10" creationId="{004B0799-5915-1068-2972-A45EE78B25BF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2753336714" sldId="287"/>
        </pc:sldMkLst>
        <pc:spChg chg="del">
          <ac:chgData name="Yujiang Gui" userId="dfee0644025bcaa2" providerId="LiveId" clId="{AB89CE08-DBEA-4BE0-B36F-26114D19048D}" dt="2023-07-04T02:20:52.257" v="6576" actId="478"/>
          <ac:spMkLst>
            <pc:docMk/>
            <pc:sldMk cId="2753336714" sldId="287"/>
            <ac:spMk id="4" creationId="{B74CE177-20BA-8FE3-CD66-03CE67868F31}"/>
          </ac:spMkLst>
        </pc:spChg>
        <pc:spChg chg="mod">
          <ac:chgData name="Yujiang Gui" userId="dfee0644025bcaa2" providerId="LiveId" clId="{AB89CE08-DBEA-4BE0-B36F-26114D19048D}" dt="2023-07-03T15:25:01.296" v="6520" actId="20577"/>
          <ac:spMkLst>
            <pc:docMk/>
            <pc:sldMk cId="2753336714" sldId="287"/>
            <ac:spMk id="7" creationId="{4D6A2646-9062-63D8-236C-F52951992484}"/>
          </ac:spMkLst>
        </pc:spChg>
        <pc:spChg chg="del">
          <ac:chgData name="Yujiang Gui" userId="dfee0644025bcaa2" providerId="LiveId" clId="{AB89CE08-DBEA-4BE0-B36F-26114D19048D}" dt="2023-07-04T02:20:54.084" v="6578" actId="478"/>
          <ac:spMkLst>
            <pc:docMk/>
            <pc:sldMk cId="2753336714" sldId="287"/>
            <ac:spMk id="10" creationId="{F6B081EA-28A1-749D-D330-D43EEE388AF8}"/>
          </ac:spMkLst>
        </pc:spChg>
        <pc:spChg chg="del">
          <ac:chgData name="Yujiang Gui" userId="dfee0644025bcaa2" providerId="LiveId" clId="{AB89CE08-DBEA-4BE0-B36F-26114D19048D}" dt="2023-07-04T02:20:53.240" v="6577" actId="478"/>
          <ac:spMkLst>
            <pc:docMk/>
            <pc:sldMk cId="2753336714" sldId="287"/>
            <ac:spMk id="11" creationId="{0EC6132C-8734-261F-FC18-FEB90159481C}"/>
          </ac:spMkLst>
        </pc:spChg>
        <pc:spChg chg="del">
          <ac:chgData name="Yujiang Gui" userId="dfee0644025bcaa2" providerId="LiveId" clId="{AB89CE08-DBEA-4BE0-B36F-26114D19048D}" dt="2023-07-03T13:50:00.178" v="5644" actId="478"/>
          <ac:spMkLst>
            <pc:docMk/>
            <pc:sldMk cId="2753336714" sldId="287"/>
            <ac:spMk id="15" creationId="{34348396-26B3-B281-69DA-0F3F8A3130DB}"/>
          </ac:spMkLst>
        </pc:spChg>
        <pc:spChg chg="del">
          <ac:chgData name="Yujiang Gui" userId="dfee0644025bcaa2" providerId="LiveId" clId="{AB89CE08-DBEA-4BE0-B36F-26114D19048D}" dt="2023-07-03T13:49:55.051" v="5643" actId="478"/>
          <ac:spMkLst>
            <pc:docMk/>
            <pc:sldMk cId="2753336714" sldId="287"/>
            <ac:spMk id="16" creationId="{F512CCE0-358F-7DD4-149D-10CBE9C3309E}"/>
          </ac:spMkLst>
        </pc:spChg>
        <pc:spChg chg="add del mod">
          <ac:chgData name="Yujiang Gui" userId="dfee0644025bcaa2" providerId="LiveId" clId="{AB89CE08-DBEA-4BE0-B36F-26114D19048D}" dt="2023-07-03T13:49:53.847" v="5642" actId="478"/>
          <ac:spMkLst>
            <pc:docMk/>
            <pc:sldMk cId="2753336714" sldId="287"/>
            <ac:spMk id="18" creationId="{7BECEDA6-6196-45B6-7F5B-51326C13699E}"/>
          </ac:spMkLst>
        </pc:spChg>
        <pc:spChg chg="add mod">
          <ac:chgData name="Yujiang Gui" userId="dfee0644025bcaa2" providerId="LiveId" clId="{AB89CE08-DBEA-4BE0-B36F-26114D19048D}" dt="2023-07-03T13:50:32.632" v="5648"/>
          <ac:spMkLst>
            <pc:docMk/>
            <pc:sldMk cId="2753336714" sldId="287"/>
            <ac:spMk id="19" creationId="{90DA940D-4E3B-C654-DD90-2524C6E4FD9C}"/>
          </ac:spMkLst>
        </pc:spChg>
        <pc:spChg chg="add del mod">
          <ac:chgData name="Yujiang Gui" userId="dfee0644025bcaa2" providerId="LiveId" clId="{AB89CE08-DBEA-4BE0-B36F-26114D19048D}" dt="2023-07-03T13:51:55.626" v="5662" actId="11529"/>
          <ac:spMkLst>
            <pc:docMk/>
            <pc:sldMk cId="2753336714" sldId="287"/>
            <ac:spMk id="22" creationId="{4F2CA07C-8ADD-E475-1CA3-CB1C336B10D1}"/>
          </ac:spMkLst>
        </pc:spChg>
        <pc:spChg chg="add mod">
          <ac:chgData name="Yujiang Gui" userId="dfee0644025bcaa2" providerId="LiveId" clId="{AB89CE08-DBEA-4BE0-B36F-26114D19048D}" dt="2023-07-03T13:52:15.104" v="5666"/>
          <ac:spMkLst>
            <pc:docMk/>
            <pc:sldMk cId="2753336714" sldId="287"/>
            <ac:spMk id="23" creationId="{3F322F87-200A-C09E-FECE-2273C3A58D8B}"/>
          </ac:spMkLst>
        </pc:spChg>
        <pc:spChg chg="add mod">
          <ac:chgData name="Yujiang Gui" userId="dfee0644025bcaa2" providerId="LiveId" clId="{AB89CE08-DBEA-4BE0-B36F-26114D19048D}" dt="2023-07-03T13:52:56.437" v="5671"/>
          <ac:spMkLst>
            <pc:docMk/>
            <pc:sldMk cId="2753336714" sldId="287"/>
            <ac:spMk id="24" creationId="{6DFB9925-14A7-0E3C-3AA9-45C73EDB3E51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753336714" sldId="287"/>
            <ac:picMk id="10" creationId="{DA4D6671-EBDF-CB9F-6A54-0EB172E33586}"/>
          </ac:picMkLst>
        </pc:picChg>
      </pc:sldChg>
      <pc:sldChg chg="addSp delSp modSp add del mod">
        <pc:chgData name="Yujiang Gui" userId="dfee0644025bcaa2" providerId="LiveId" clId="{AB89CE08-DBEA-4BE0-B36F-26114D19048D}" dt="2023-07-03T14:17:23.226" v="5809" actId="47"/>
        <pc:sldMkLst>
          <pc:docMk/>
          <pc:sldMk cId="213941665" sldId="288"/>
        </pc:sldMkLst>
        <pc:spChg chg="mod">
          <ac:chgData name="Yujiang Gui" userId="dfee0644025bcaa2" providerId="LiveId" clId="{AB89CE08-DBEA-4BE0-B36F-26114D19048D}" dt="2023-07-03T13:56:40.286" v="5683"/>
          <ac:spMkLst>
            <pc:docMk/>
            <pc:sldMk cId="213941665" sldId="288"/>
            <ac:spMk id="2" creationId="{4BD96DB3-D9B7-6927-F1E9-E505E1AF88EC}"/>
          </ac:spMkLst>
        </pc:spChg>
        <pc:graphicFrameChg chg="del">
          <ac:chgData name="Yujiang Gui" userId="dfee0644025bcaa2" providerId="LiveId" clId="{AB89CE08-DBEA-4BE0-B36F-26114D19048D}" dt="2023-07-03T13:56:26.128" v="5677" actId="478"/>
          <ac:graphicFrameMkLst>
            <pc:docMk/>
            <pc:sldMk cId="213941665" sldId="288"/>
            <ac:graphicFrameMk id="3" creationId="{2372EBEF-6B66-FC18-9C47-10973566EEBC}"/>
          </ac:graphicFrameMkLst>
        </pc:graphicFrameChg>
        <pc:picChg chg="add del mod">
          <ac:chgData name="Yujiang Gui" userId="dfee0644025bcaa2" providerId="LiveId" clId="{AB89CE08-DBEA-4BE0-B36F-26114D19048D}" dt="2023-07-03T13:57:01.516" v="5686" actId="478"/>
          <ac:picMkLst>
            <pc:docMk/>
            <pc:sldMk cId="213941665" sldId="288"/>
            <ac:picMk id="8" creationId="{CC030A89-F0E7-6981-F7AB-39A0A77C0272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2631549435" sldId="289"/>
        </pc:sldMkLst>
        <pc:spChg chg="mod">
          <ac:chgData name="Yujiang Gui" userId="dfee0644025bcaa2" providerId="LiveId" clId="{AB89CE08-DBEA-4BE0-B36F-26114D19048D}" dt="2023-07-03T14:17:35.555" v="5810" actId="20577"/>
          <ac:spMkLst>
            <pc:docMk/>
            <pc:sldMk cId="2631549435" sldId="289"/>
            <ac:spMk id="2" creationId="{4BD96DB3-D9B7-6927-F1E9-E505E1AF88EC}"/>
          </ac:spMkLst>
        </pc:spChg>
        <pc:spChg chg="mod">
          <ac:chgData name="Yujiang Gui" userId="dfee0644025bcaa2" providerId="LiveId" clId="{AB89CE08-DBEA-4BE0-B36F-26114D19048D}" dt="2023-07-03T15:25:20.884" v="6523" actId="20577"/>
          <ac:spMkLst>
            <pc:docMk/>
            <pc:sldMk cId="2631549435" sldId="289"/>
            <ac:spMk id="7" creationId="{4D6A2646-9062-63D8-236C-F52951992484}"/>
          </ac:spMkLst>
        </pc:spChg>
        <pc:graphicFrameChg chg="add del mod">
          <ac:chgData name="Yujiang Gui" userId="dfee0644025bcaa2" providerId="LiveId" clId="{AB89CE08-DBEA-4BE0-B36F-26114D19048D}" dt="2023-07-03T14:15:40.583" v="5735" actId="478"/>
          <ac:graphicFrameMkLst>
            <pc:docMk/>
            <pc:sldMk cId="2631549435" sldId="289"/>
            <ac:graphicFrameMk id="3" creationId="{AD13F03F-C01C-678D-9A63-733C0B585646}"/>
          </ac:graphicFrameMkLst>
        </pc:graphicFrameChg>
        <pc:graphicFrameChg chg="add mod">
          <ac:chgData name="Yujiang Gui" userId="dfee0644025bcaa2" providerId="LiveId" clId="{AB89CE08-DBEA-4BE0-B36F-26114D19048D}" dt="2023-07-11T05:38:58.297" v="7409" actId="208"/>
          <ac:graphicFrameMkLst>
            <pc:docMk/>
            <pc:sldMk cId="2631549435" sldId="289"/>
            <ac:graphicFrameMk id="4" creationId="{AD13F03F-C01C-678D-9A63-733C0B585646}"/>
          </ac:graphicFrameMkLst>
        </pc:graphicFrameChg>
        <pc:graphicFrameChg chg="add del mod modGraphic">
          <ac:chgData name="Yujiang Gui" userId="dfee0644025bcaa2" providerId="LiveId" clId="{AB89CE08-DBEA-4BE0-B36F-26114D19048D}" dt="2023-07-03T14:18:46.985" v="5825" actId="478"/>
          <ac:graphicFrameMkLst>
            <pc:docMk/>
            <pc:sldMk cId="2631549435" sldId="289"/>
            <ac:graphicFrameMk id="11" creationId="{6CC94210-F8CB-AB76-BA92-8CD630FF1EE5}"/>
          </ac:graphicFrameMkLst>
        </pc:graphicFrame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631549435" sldId="289"/>
            <ac:picMk id="8" creationId="{0E754E94-6052-28DA-BCAA-27B20561F537}"/>
          </ac:picMkLst>
        </pc:picChg>
        <pc:picChg chg="add del mod">
          <ac:chgData name="Yujiang Gui" userId="dfee0644025bcaa2" providerId="LiveId" clId="{AB89CE08-DBEA-4BE0-B36F-26114D19048D}" dt="2023-07-03T14:17:14.207" v="5807" actId="478"/>
          <ac:picMkLst>
            <pc:docMk/>
            <pc:sldMk cId="2631549435" sldId="289"/>
            <ac:picMk id="8" creationId="{54FA5E80-F236-26FA-6961-470C8D2FB3BF}"/>
          </ac:picMkLst>
        </pc:picChg>
        <pc:picChg chg="add del mod">
          <ac:chgData name="Yujiang Gui" userId="dfee0644025bcaa2" providerId="LiveId" clId="{AB89CE08-DBEA-4BE0-B36F-26114D19048D}" dt="2023-07-03T14:17:56.474" v="5814" actId="478"/>
          <ac:picMkLst>
            <pc:docMk/>
            <pc:sldMk cId="2631549435" sldId="289"/>
            <ac:picMk id="10" creationId="{54FA5E80-F236-26FA-6961-470C8D2FB3BF}"/>
          </ac:picMkLst>
        </pc:picChg>
        <pc:picChg chg="add mod">
          <ac:chgData name="Yujiang Gui" userId="dfee0644025bcaa2" providerId="LiveId" clId="{AB89CE08-DBEA-4BE0-B36F-26114D19048D}" dt="2023-07-03T14:18:26.536" v="5822"/>
          <ac:picMkLst>
            <pc:docMk/>
            <pc:sldMk cId="2631549435" sldId="289"/>
            <ac:picMk id="12" creationId="{54FA5E80-F236-26FA-6961-470C8D2FB3BF}"/>
          </ac:picMkLst>
        </pc:picChg>
        <pc:picChg chg="add mod">
          <ac:chgData name="Yujiang Gui" userId="dfee0644025bcaa2" providerId="LiveId" clId="{AB89CE08-DBEA-4BE0-B36F-26114D19048D}" dt="2023-07-03T14:18:34.656" v="5824"/>
          <ac:picMkLst>
            <pc:docMk/>
            <pc:sldMk cId="2631549435" sldId="289"/>
            <ac:picMk id="13" creationId="{54FA5E80-F236-26FA-6961-470C8D2FB3BF}"/>
          </ac:picMkLst>
        </pc:picChg>
        <pc:picChg chg="add mod">
          <ac:chgData name="Yujiang Gui" userId="dfee0644025bcaa2" providerId="LiveId" clId="{AB89CE08-DBEA-4BE0-B36F-26114D19048D}" dt="2023-07-03T14:21:45.054" v="5903" actId="1038"/>
          <ac:picMkLst>
            <pc:docMk/>
            <pc:sldMk cId="2631549435" sldId="289"/>
            <ac:picMk id="14" creationId="{54FA5E80-F236-26FA-6961-470C8D2FB3BF}"/>
          </ac:picMkLst>
        </pc:picChg>
        <pc:picChg chg="add mod">
          <ac:chgData name="Yujiang Gui" userId="dfee0644025bcaa2" providerId="LiveId" clId="{AB89CE08-DBEA-4BE0-B36F-26114D19048D}" dt="2023-07-03T14:21:47.947" v="5906" actId="1038"/>
          <ac:picMkLst>
            <pc:docMk/>
            <pc:sldMk cId="2631549435" sldId="289"/>
            <ac:picMk id="15" creationId="{353158FA-4BE6-C8AF-0990-121372F83313}"/>
          </ac:picMkLst>
        </pc:picChg>
        <pc:picChg chg="add mod">
          <ac:chgData name="Yujiang Gui" userId="dfee0644025bcaa2" providerId="LiveId" clId="{AB89CE08-DBEA-4BE0-B36F-26114D19048D}" dt="2023-07-03T14:20:24.030" v="5859" actId="14100"/>
          <ac:picMkLst>
            <pc:docMk/>
            <pc:sldMk cId="2631549435" sldId="289"/>
            <ac:picMk id="16" creationId="{7AA8BB3D-07A1-FAE0-1CC4-69DA02A3FF3C}"/>
          </ac:picMkLst>
        </pc:picChg>
        <pc:picChg chg="add mod">
          <ac:chgData name="Yujiang Gui" userId="dfee0644025bcaa2" providerId="LiveId" clId="{AB89CE08-DBEA-4BE0-B36F-26114D19048D}" dt="2023-07-03T14:20:57.920" v="5879" actId="1037"/>
          <ac:picMkLst>
            <pc:docMk/>
            <pc:sldMk cId="2631549435" sldId="289"/>
            <ac:picMk id="17" creationId="{BC56F5AF-D3CD-6EC5-E755-6F5F8DE688FA}"/>
          </ac:picMkLst>
        </pc:picChg>
        <pc:picChg chg="add mod">
          <ac:chgData name="Yujiang Gui" userId="dfee0644025bcaa2" providerId="LiveId" clId="{AB89CE08-DBEA-4BE0-B36F-26114D19048D}" dt="2023-07-03T14:21:01.959" v="5889" actId="1035"/>
          <ac:picMkLst>
            <pc:docMk/>
            <pc:sldMk cId="2631549435" sldId="289"/>
            <ac:picMk id="18" creationId="{87FF8550-9FB3-5FFC-72F4-E08C14F2312B}"/>
          </ac:picMkLst>
        </pc:picChg>
        <pc:cxnChg chg="add del mod">
          <ac:chgData name="Yujiang Gui" userId="dfee0644025bcaa2" providerId="LiveId" clId="{AB89CE08-DBEA-4BE0-B36F-26114D19048D}" dt="2023-07-03T14:21:08.175" v="5890" actId="478"/>
          <ac:cxnSpMkLst>
            <pc:docMk/>
            <pc:sldMk cId="2631549435" sldId="289"/>
            <ac:cxnSpMk id="20" creationId="{E0B5B20E-833E-CE39-29E4-DD6767AE3454}"/>
          </ac:cxnSpMkLst>
        </pc:cxnChg>
        <pc:cxnChg chg="add del mod">
          <ac:chgData name="Yujiang Gui" userId="dfee0644025bcaa2" providerId="LiveId" clId="{AB89CE08-DBEA-4BE0-B36F-26114D19048D}" dt="2023-07-03T14:21:10.333" v="5891" actId="478"/>
          <ac:cxnSpMkLst>
            <pc:docMk/>
            <pc:sldMk cId="2631549435" sldId="289"/>
            <ac:cxnSpMk id="21" creationId="{F4652FE1-738D-0BD9-416F-25B63FC03DA9}"/>
          </ac:cxnSpMkLst>
        </pc:cxn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4033128979" sldId="290"/>
        </pc:sldMkLst>
        <pc:spChg chg="mod">
          <ac:chgData name="Yujiang Gui" userId="dfee0644025bcaa2" providerId="LiveId" clId="{AB89CE08-DBEA-4BE0-B36F-26114D19048D}" dt="2023-07-11T05:49:04.060" v="7438" actId="20577"/>
          <ac:spMkLst>
            <pc:docMk/>
            <pc:sldMk cId="4033128979" sldId="290"/>
            <ac:spMk id="2" creationId="{4BD96DB3-D9B7-6927-F1E9-E505E1AF88EC}"/>
          </ac:spMkLst>
        </pc:spChg>
        <pc:spChg chg="mod">
          <ac:chgData name="Yujiang Gui" userId="dfee0644025bcaa2" providerId="LiveId" clId="{AB89CE08-DBEA-4BE0-B36F-26114D19048D}" dt="2023-07-03T15:25:40.615" v="6527" actId="20577"/>
          <ac:spMkLst>
            <pc:docMk/>
            <pc:sldMk cId="4033128979" sldId="290"/>
            <ac:spMk id="7" creationId="{4D6A2646-9062-63D8-236C-F52951992484}"/>
          </ac:spMkLst>
        </pc:spChg>
        <pc:graphicFrameChg chg="add del mod">
          <ac:chgData name="Yujiang Gui" userId="dfee0644025bcaa2" providerId="LiveId" clId="{AB89CE08-DBEA-4BE0-B36F-26114D19048D}" dt="2023-07-11T05:39:36.017" v="7412" actId="478"/>
          <ac:graphicFrameMkLst>
            <pc:docMk/>
            <pc:sldMk cId="4033128979" sldId="290"/>
            <ac:graphicFrameMk id="3" creationId="{37DE52C1-1E04-BD6F-5994-2517C3EB565B}"/>
          </ac:graphicFrameMkLst>
        </pc:graphicFrameChg>
        <pc:graphicFrameChg chg="del">
          <ac:chgData name="Yujiang Gui" userId="dfee0644025bcaa2" providerId="LiveId" clId="{AB89CE08-DBEA-4BE0-B36F-26114D19048D}" dt="2023-07-04T04:37:13.208" v="6616" actId="478"/>
          <ac:graphicFrameMkLst>
            <pc:docMk/>
            <pc:sldMk cId="4033128979" sldId="290"/>
            <ac:graphicFrameMk id="4" creationId="{AD13F03F-C01C-678D-9A63-733C0B585646}"/>
          </ac:graphicFrameMkLst>
        </pc:graphicFrameChg>
        <pc:graphicFrameChg chg="add del mod">
          <ac:chgData name="Yujiang Gui" userId="dfee0644025bcaa2" providerId="LiveId" clId="{AB89CE08-DBEA-4BE0-B36F-26114D19048D}" dt="2023-07-11T05:39:30.891" v="7411"/>
          <ac:graphicFrameMkLst>
            <pc:docMk/>
            <pc:sldMk cId="4033128979" sldId="290"/>
            <ac:graphicFrameMk id="4" creationId="{CA808592-4EC1-7985-E53D-1B9928153901}"/>
          </ac:graphicFrameMkLst>
        </pc:graphicFrameChg>
        <pc:graphicFrameChg chg="add mod">
          <ac:chgData name="Yujiang Gui" userId="dfee0644025bcaa2" providerId="LiveId" clId="{AB89CE08-DBEA-4BE0-B36F-26114D19048D}" dt="2023-07-11T05:39:36.500" v="7413"/>
          <ac:graphicFrameMkLst>
            <pc:docMk/>
            <pc:sldMk cId="4033128979" sldId="290"/>
            <ac:graphicFrameMk id="8" creationId="{13A4AE24-CF07-45FE-35CC-95DB822E05E7}"/>
          </ac:graphicFrameMkLst>
        </pc:graphicFrame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4033128979" sldId="290"/>
            <ac:picMk id="4" creationId="{58A8815C-A91E-C75D-D2BF-7DB266AF1945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21:56:12.187" v="9235" actId="20577"/>
        <pc:sldMkLst>
          <pc:docMk/>
          <pc:sldMk cId="2326087820" sldId="291"/>
        </pc:sldMkLst>
        <pc:spChg chg="mod">
          <ac:chgData name="Yujiang Gui" userId="dfee0644025bcaa2" providerId="LiveId" clId="{AB89CE08-DBEA-4BE0-B36F-26114D19048D}" dt="2023-07-03T14:23:51.209" v="5938" actId="20577"/>
          <ac:spMkLst>
            <pc:docMk/>
            <pc:sldMk cId="2326087820" sldId="291"/>
            <ac:spMk id="2" creationId="{4BD96DB3-D9B7-6927-F1E9-E505E1AF88EC}"/>
          </ac:spMkLst>
        </pc:spChg>
        <pc:spChg chg="mod">
          <ac:chgData name="Yujiang Gui" userId="dfee0644025bcaa2" providerId="LiveId" clId="{AB89CE08-DBEA-4BE0-B36F-26114D19048D}" dt="2023-07-03T15:25:54.704" v="6531" actId="20577"/>
          <ac:spMkLst>
            <pc:docMk/>
            <pc:sldMk cId="2326087820" sldId="291"/>
            <ac:spMk id="7" creationId="{4D6A2646-9062-63D8-236C-F52951992484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326087820" sldId="291"/>
            <ac:picMk id="4" creationId="{7F47E4D5-1F23-8FE3-9E42-7F0CB90A793F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34:55.344" v="9226" actId="20577"/>
        <pc:sldMkLst>
          <pc:docMk/>
          <pc:sldMk cId="2732751253" sldId="292"/>
        </pc:sldMkLst>
        <pc:spChg chg="mod">
          <ac:chgData name="Yujiang Gui" userId="dfee0644025bcaa2" providerId="LiveId" clId="{AB89CE08-DBEA-4BE0-B36F-26114D19048D}" dt="2023-07-09T14:27:37.396" v="7171" actId="113"/>
          <ac:spMkLst>
            <pc:docMk/>
            <pc:sldMk cId="2732751253" sldId="292"/>
            <ac:spMk id="2" creationId="{4BD96DB3-D9B7-6927-F1E9-E505E1AF88EC}"/>
          </ac:spMkLst>
        </pc:spChg>
        <pc:spChg chg="mod">
          <ac:chgData name="Yujiang Gui" userId="dfee0644025bcaa2" providerId="LiveId" clId="{AB89CE08-DBEA-4BE0-B36F-26114D19048D}" dt="2023-07-03T15:25:58.285" v="6533" actId="20577"/>
          <ac:spMkLst>
            <pc:docMk/>
            <pc:sldMk cId="2732751253" sldId="292"/>
            <ac:spMk id="7" creationId="{4D6A2646-9062-63D8-236C-F52951992484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732751253" sldId="292"/>
            <ac:picMk id="4" creationId="{CF50D47B-054E-B62E-4CD8-83D7590A82B3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2709644978" sldId="293"/>
        </pc:sldMkLst>
        <pc:spChg chg="mod">
          <ac:chgData name="Yujiang Gui" userId="dfee0644025bcaa2" providerId="LiveId" clId="{AB89CE08-DBEA-4BE0-B36F-26114D19048D}" dt="2023-07-18T12:34:23.311" v="8936" actId="20577"/>
          <ac:spMkLst>
            <pc:docMk/>
            <pc:sldMk cId="2709644978" sldId="293"/>
            <ac:spMk id="2" creationId="{4BD96DB3-D9B7-6927-F1E9-E505E1AF88EC}"/>
          </ac:spMkLst>
        </pc:spChg>
        <pc:spChg chg="mod">
          <ac:chgData name="Yujiang Gui" userId="dfee0644025bcaa2" providerId="LiveId" clId="{AB89CE08-DBEA-4BE0-B36F-26114D19048D}" dt="2023-07-03T15:26:02.391" v="6535" actId="20577"/>
          <ac:spMkLst>
            <pc:docMk/>
            <pc:sldMk cId="2709644978" sldId="293"/>
            <ac:spMk id="7" creationId="{4D6A2646-9062-63D8-236C-F52951992484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2709644978" sldId="293"/>
            <ac:picMk id="4" creationId="{A5AD7C5F-22F7-08D8-2661-262819F9DBB7}"/>
          </ac:picMkLst>
        </pc:picChg>
      </pc:sldChg>
      <pc:sldChg chg="addSp delSp modSp add mod modTransition modAnim modNotesTx">
        <pc:chgData name="Yujiang Gui" userId="dfee0644025bcaa2" providerId="LiveId" clId="{AB89CE08-DBEA-4BE0-B36F-26114D19048D}" dt="2023-07-18T15:26:54.197" v="9225"/>
        <pc:sldMkLst>
          <pc:docMk/>
          <pc:sldMk cId="4116507440" sldId="294"/>
        </pc:sldMkLst>
        <pc:spChg chg="add mod">
          <ac:chgData name="Yujiang Gui" userId="dfee0644025bcaa2" providerId="LiveId" clId="{AB89CE08-DBEA-4BE0-B36F-26114D19048D}" dt="2023-07-03T14:42:31.686" v="6028" actId="1076"/>
          <ac:spMkLst>
            <pc:docMk/>
            <pc:sldMk cId="4116507440" sldId="294"/>
            <ac:spMk id="2" creationId="{DDC7EA2C-285D-DFA5-85B4-9F93BE3D6993}"/>
          </ac:spMkLst>
        </pc:spChg>
        <pc:spChg chg="add mod">
          <ac:chgData name="Yujiang Gui" userId="dfee0644025bcaa2" providerId="LiveId" clId="{AB89CE08-DBEA-4BE0-B36F-26114D19048D}" dt="2023-07-04T02:30:08.344" v="6609" actId="1076"/>
          <ac:spMkLst>
            <pc:docMk/>
            <pc:sldMk cId="4116507440" sldId="294"/>
            <ac:spMk id="3" creationId="{0B88DD52-C4B3-3E1C-23F6-2DC14DA19BED}"/>
          </ac:spMkLst>
        </pc:spChg>
        <pc:spChg chg="mod">
          <ac:chgData name="Yujiang Gui" userId="dfee0644025bcaa2" providerId="LiveId" clId="{AB89CE08-DBEA-4BE0-B36F-26114D19048D}" dt="2023-07-11T06:50:33.004" v="7444" actId="20577"/>
          <ac:spMkLst>
            <pc:docMk/>
            <pc:sldMk cId="4116507440" sldId="294"/>
            <ac:spMk id="9" creationId="{6F0C030E-BB42-8E59-8839-7A5DD8761B58}"/>
          </ac:spMkLst>
        </pc:spChg>
        <pc:spChg chg="del">
          <ac:chgData name="Yujiang Gui" userId="dfee0644025bcaa2" providerId="LiveId" clId="{AB89CE08-DBEA-4BE0-B36F-26114D19048D}" dt="2023-07-03T14:42:24.336" v="6026" actId="478"/>
          <ac:spMkLst>
            <pc:docMk/>
            <pc:sldMk cId="4116507440" sldId="294"/>
            <ac:spMk id="20" creationId="{6CC0B2EC-32AB-84DF-17FF-12D75E29C847}"/>
          </ac:spMkLst>
        </pc:spChg>
        <pc:picChg chg="add del mod">
          <ac:chgData name="Yujiang Gui" userId="dfee0644025bcaa2" providerId="LiveId" clId="{AB89CE08-DBEA-4BE0-B36F-26114D19048D}" dt="2023-07-18T15:26:54.197" v="9225"/>
          <ac:picMkLst>
            <pc:docMk/>
            <pc:sldMk cId="4116507440" sldId="294"/>
            <ac:picMk id="8" creationId="{93C381C1-E720-FD46-52A6-B7CA5D8FFF5B}"/>
          </ac:picMkLst>
        </pc:picChg>
      </pc:sldChg>
      <pc:sldChg chg="addSp delSp modSp add mod modTransition modNotesTx">
        <pc:chgData name="Yujiang Gui" userId="dfee0644025bcaa2" providerId="LiveId" clId="{AB89CE08-DBEA-4BE0-B36F-26114D19048D}" dt="2023-07-18T22:50:33.018" v="9310" actId="1076"/>
        <pc:sldMkLst>
          <pc:docMk/>
          <pc:sldMk cId="628297876" sldId="295"/>
        </pc:sldMkLst>
        <pc:spChg chg="del">
          <ac:chgData name="Yujiang Gui" userId="dfee0644025bcaa2" providerId="LiveId" clId="{AB89CE08-DBEA-4BE0-B36F-26114D19048D}" dt="2023-07-18T07:45:31.021" v="7902" actId="478"/>
          <ac:spMkLst>
            <pc:docMk/>
            <pc:sldMk cId="628297876" sldId="295"/>
            <ac:spMk id="2" creationId="{AC66DDF7-09A0-F216-7230-8E1F4610F582}"/>
          </ac:spMkLst>
        </pc:spChg>
        <pc:spChg chg="add mod">
          <ac:chgData name="Yujiang Gui" userId="dfee0644025bcaa2" providerId="LiveId" clId="{AB89CE08-DBEA-4BE0-B36F-26114D19048D}" dt="2023-07-18T22:50:33.018" v="9310" actId="1076"/>
          <ac:spMkLst>
            <pc:docMk/>
            <pc:sldMk cId="628297876" sldId="295"/>
            <ac:spMk id="3" creationId="{D98F138D-E2C0-CDDF-63F1-647C835F13CC}"/>
          </ac:spMkLst>
        </pc:spChg>
        <pc:spChg chg="add mod">
          <ac:chgData name="Yujiang Gui" userId="dfee0644025bcaa2" providerId="LiveId" clId="{AB89CE08-DBEA-4BE0-B36F-26114D19048D}" dt="2023-07-18T22:50:23.962" v="9308" actId="1076"/>
          <ac:spMkLst>
            <pc:docMk/>
            <pc:sldMk cId="628297876" sldId="295"/>
            <ac:spMk id="4" creationId="{E70FEFEF-4DB2-9D03-4394-C89B83B7F477}"/>
          </ac:spMkLst>
        </pc:spChg>
        <pc:spChg chg="mod">
          <ac:chgData name="Yujiang Gui" userId="dfee0644025bcaa2" providerId="LiveId" clId="{AB89CE08-DBEA-4BE0-B36F-26114D19048D}" dt="2023-07-18T07:45:36.391" v="7904" actId="20577"/>
          <ac:spMkLst>
            <pc:docMk/>
            <pc:sldMk cId="628297876" sldId="295"/>
            <ac:spMk id="7" creationId="{4D6A2646-9062-63D8-236C-F52951992484}"/>
          </ac:spMkLst>
        </pc:spChg>
        <pc:spChg chg="mod">
          <ac:chgData name="Yujiang Gui" userId="dfee0644025bcaa2" providerId="LiveId" clId="{AB89CE08-DBEA-4BE0-B36F-26114D19048D}" dt="2023-07-18T07:45:41.451" v="7909" actId="20577"/>
          <ac:spMkLst>
            <pc:docMk/>
            <pc:sldMk cId="628297876" sldId="295"/>
            <ac:spMk id="9" creationId="{6F0C030E-BB42-8E59-8839-7A5DD8761B58}"/>
          </ac:spMkLst>
        </pc:spChg>
        <pc:picChg chg="del">
          <ac:chgData name="Yujiang Gui" userId="dfee0644025bcaa2" providerId="LiveId" clId="{AB89CE08-DBEA-4BE0-B36F-26114D19048D}" dt="2023-07-18T07:45:28.301" v="7901" actId="478"/>
          <ac:picMkLst>
            <pc:docMk/>
            <pc:sldMk cId="628297876" sldId="295"/>
            <ac:picMk id="10" creationId="{C2248E56-7BCA-2EF0-4A36-9D6BECCCF367}"/>
          </ac:picMkLst>
        </pc:picChg>
      </pc:sldChg>
      <pc:sldChg chg="new del">
        <pc:chgData name="Yujiang Gui" userId="dfee0644025bcaa2" providerId="LiveId" clId="{AB89CE08-DBEA-4BE0-B36F-26114D19048D}" dt="2023-07-18T07:45:23.740" v="7899" actId="680"/>
        <pc:sldMkLst>
          <pc:docMk/>
          <pc:sldMk cId="815684820" sldId="295"/>
        </pc:sldMkLst>
      </pc:sldChg>
      <pc:sldMasterChg chg="modSp modSldLayout">
        <pc:chgData name="Yujiang Gui" userId="dfee0644025bcaa2" providerId="LiveId" clId="{AB89CE08-DBEA-4BE0-B36F-26114D19048D}" dt="2023-07-01T05:31:39.302" v="120"/>
        <pc:sldMasterMkLst>
          <pc:docMk/>
          <pc:sldMasterMk cId="1769969106" sldId="2147483648"/>
        </pc:sldMasterMkLst>
        <pc:spChg chg="mod">
          <ac:chgData name="Yujiang Gui" userId="dfee0644025bcaa2" providerId="LiveId" clId="{AB89CE08-DBEA-4BE0-B36F-26114D19048D}" dt="2023-07-01T05:31:39.302" v="120"/>
          <ac:spMkLst>
            <pc:docMk/>
            <pc:sldMasterMk cId="1769969106" sldId="2147483648"/>
            <ac:spMk id="2" creationId="{5842B809-4E02-1123-3E4A-E4AFB98F0E21}"/>
          </ac:spMkLst>
        </pc:spChg>
        <pc:spChg chg="mod">
          <ac:chgData name="Yujiang Gui" userId="dfee0644025bcaa2" providerId="LiveId" clId="{AB89CE08-DBEA-4BE0-B36F-26114D19048D}" dt="2023-07-01T05:31:39.302" v="120"/>
          <ac:spMkLst>
            <pc:docMk/>
            <pc:sldMasterMk cId="1769969106" sldId="2147483648"/>
            <ac:spMk id="3" creationId="{6C14D81A-DE22-73B9-7618-E83FBC7AC966}"/>
          </ac:spMkLst>
        </pc:spChg>
        <pc:spChg chg="mod">
          <ac:chgData name="Yujiang Gui" userId="dfee0644025bcaa2" providerId="LiveId" clId="{AB89CE08-DBEA-4BE0-B36F-26114D19048D}" dt="2023-07-01T05:31:39.302" v="120"/>
          <ac:spMkLst>
            <pc:docMk/>
            <pc:sldMasterMk cId="1769969106" sldId="2147483648"/>
            <ac:spMk id="4" creationId="{E881C558-5BA0-5BE0-5112-5265CA6D871F}"/>
          </ac:spMkLst>
        </pc:spChg>
        <pc:spChg chg="mod">
          <ac:chgData name="Yujiang Gui" userId="dfee0644025bcaa2" providerId="LiveId" clId="{AB89CE08-DBEA-4BE0-B36F-26114D19048D}" dt="2023-07-01T05:31:39.302" v="120"/>
          <ac:spMkLst>
            <pc:docMk/>
            <pc:sldMasterMk cId="1769969106" sldId="2147483648"/>
            <ac:spMk id="5" creationId="{3B871BE5-630A-5439-7129-8B6CD197EE92}"/>
          </ac:spMkLst>
        </pc:spChg>
        <pc:spChg chg="mod">
          <ac:chgData name="Yujiang Gui" userId="dfee0644025bcaa2" providerId="LiveId" clId="{AB89CE08-DBEA-4BE0-B36F-26114D19048D}" dt="2023-07-01T05:31:39.302" v="120"/>
          <ac:spMkLst>
            <pc:docMk/>
            <pc:sldMasterMk cId="1769969106" sldId="2147483648"/>
            <ac:spMk id="6" creationId="{C15DCD03-BEDE-F408-A22E-B98A7592F818}"/>
          </ac:spMkLst>
        </pc:spChg>
        <pc:sldLayoutChg chg="modSp">
          <pc:chgData name="Yujiang Gui" userId="dfee0644025bcaa2" providerId="LiveId" clId="{AB89CE08-DBEA-4BE0-B36F-26114D19048D}" dt="2023-07-01T05:31:39.302" v="120"/>
          <pc:sldLayoutMkLst>
            <pc:docMk/>
            <pc:sldMasterMk cId="1769969106" sldId="2147483648"/>
            <pc:sldLayoutMk cId="1547488461" sldId="2147483649"/>
          </pc:sldLayoutMkLst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1547488461" sldId="2147483649"/>
              <ac:spMk id="2" creationId="{6F530651-8B62-B907-4211-3814B9C30BF2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1547488461" sldId="2147483649"/>
              <ac:spMk id="3" creationId="{CE4BA11E-D9C9-B75A-661D-88EB50B2FD45}"/>
            </ac:spMkLst>
          </pc:spChg>
        </pc:sldLayoutChg>
        <pc:sldLayoutChg chg="modSp">
          <pc:chgData name="Yujiang Gui" userId="dfee0644025bcaa2" providerId="LiveId" clId="{AB89CE08-DBEA-4BE0-B36F-26114D19048D}" dt="2023-07-01T05:31:39.302" v="120"/>
          <pc:sldLayoutMkLst>
            <pc:docMk/>
            <pc:sldMasterMk cId="1769969106" sldId="2147483648"/>
            <pc:sldLayoutMk cId="3543330654" sldId="2147483651"/>
          </pc:sldLayoutMkLst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3543330654" sldId="2147483651"/>
              <ac:spMk id="2" creationId="{5F7BDC9E-AB26-B7B5-800A-62BB32086D9B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3543330654" sldId="2147483651"/>
              <ac:spMk id="3" creationId="{D52A83F4-A59B-1DAE-C5EE-DB5EB033BD6B}"/>
            </ac:spMkLst>
          </pc:spChg>
        </pc:sldLayoutChg>
        <pc:sldLayoutChg chg="modSp">
          <pc:chgData name="Yujiang Gui" userId="dfee0644025bcaa2" providerId="LiveId" clId="{AB89CE08-DBEA-4BE0-B36F-26114D19048D}" dt="2023-07-01T05:31:39.302" v="120"/>
          <pc:sldLayoutMkLst>
            <pc:docMk/>
            <pc:sldMasterMk cId="1769969106" sldId="2147483648"/>
            <pc:sldLayoutMk cId="1065721269" sldId="2147483652"/>
          </pc:sldLayoutMkLst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1065721269" sldId="2147483652"/>
              <ac:spMk id="3" creationId="{4C63A6CE-13F5-26D3-2C7A-57C8F2F784AD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1065721269" sldId="2147483652"/>
              <ac:spMk id="4" creationId="{EE25FE00-4BE2-67CA-23C9-D1AB63F5F65E}"/>
            </ac:spMkLst>
          </pc:spChg>
        </pc:sldLayoutChg>
        <pc:sldLayoutChg chg="modSp">
          <pc:chgData name="Yujiang Gui" userId="dfee0644025bcaa2" providerId="LiveId" clId="{AB89CE08-DBEA-4BE0-B36F-26114D19048D}" dt="2023-07-01T05:31:39.302" v="120"/>
          <pc:sldLayoutMkLst>
            <pc:docMk/>
            <pc:sldMasterMk cId="1769969106" sldId="2147483648"/>
            <pc:sldLayoutMk cId="143291153" sldId="2147483653"/>
          </pc:sldLayoutMkLst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143291153" sldId="2147483653"/>
              <ac:spMk id="2" creationId="{AE50B3FE-ADEC-659B-A28E-D041A173A673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143291153" sldId="2147483653"/>
              <ac:spMk id="3" creationId="{6505E04F-A511-163F-0F5B-F79C8F4D38E5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143291153" sldId="2147483653"/>
              <ac:spMk id="4" creationId="{0AA2E14B-3F27-834E-B271-3B7CA8B390C4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143291153" sldId="2147483653"/>
              <ac:spMk id="5" creationId="{3DBFEC74-D483-480F-7F49-1D67378BD64C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143291153" sldId="2147483653"/>
              <ac:spMk id="6" creationId="{2641F0B1-E0B9-01FA-A16C-28D96C0CB745}"/>
            </ac:spMkLst>
          </pc:spChg>
        </pc:sldLayoutChg>
        <pc:sldLayoutChg chg="modSp">
          <pc:chgData name="Yujiang Gui" userId="dfee0644025bcaa2" providerId="LiveId" clId="{AB89CE08-DBEA-4BE0-B36F-26114D19048D}" dt="2023-07-01T05:31:39.302" v="120"/>
          <pc:sldLayoutMkLst>
            <pc:docMk/>
            <pc:sldMasterMk cId="1769969106" sldId="2147483648"/>
            <pc:sldLayoutMk cId="2912447516" sldId="2147483656"/>
          </pc:sldLayoutMkLst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2912447516" sldId="2147483656"/>
              <ac:spMk id="2" creationId="{F5999321-BC99-DF02-C1C6-326C9FF9AAFF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2912447516" sldId="2147483656"/>
              <ac:spMk id="3" creationId="{8D34C42E-208A-E308-D534-550BDD013E74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2912447516" sldId="2147483656"/>
              <ac:spMk id="4" creationId="{5DF8714E-A119-4C55-29CD-99211BA82C32}"/>
            </ac:spMkLst>
          </pc:spChg>
        </pc:sldLayoutChg>
        <pc:sldLayoutChg chg="modSp">
          <pc:chgData name="Yujiang Gui" userId="dfee0644025bcaa2" providerId="LiveId" clId="{AB89CE08-DBEA-4BE0-B36F-26114D19048D}" dt="2023-07-01T05:31:39.302" v="120"/>
          <pc:sldLayoutMkLst>
            <pc:docMk/>
            <pc:sldMasterMk cId="1769969106" sldId="2147483648"/>
            <pc:sldLayoutMk cId="343169235" sldId="2147483657"/>
          </pc:sldLayoutMkLst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343169235" sldId="2147483657"/>
              <ac:spMk id="2" creationId="{73BDD6E4-C197-EFAC-0015-BC32C579DBCB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343169235" sldId="2147483657"/>
              <ac:spMk id="3" creationId="{63E9F78D-17ED-E392-B73B-D64F61E1B431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343169235" sldId="2147483657"/>
              <ac:spMk id="4" creationId="{FB50D528-99FF-C09E-953A-E0FEE0131623}"/>
            </ac:spMkLst>
          </pc:spChg>
        </pc:sldLayoutChg>
        <pc:sldLayoutChg chg="modSp">
          <pc:chgData name="Yujiang Gui" userId="dfee0644025bcaa2" providerId="LiveId" clId="{AB89CE08-DBEA-4BE0-B36F-26114D19048D}" dt="2023-07-01T05:31:39.302" v="120"/>
          <pc:sldLayoutMkLst>
            <pc:docMk/>
            <pc:sldMasterMk cId="1769969106" sldId="2147483648"/>
            <pc:sldLayoutMk cId="481295012" sldId="2147483659"/>
          </pc:sldLayoutMkLst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481295012" sldId="2147483659"/>
              <ac:spMk id="2" creationId="{759B14D2-6841-4F73-ACDB-B6060DE0462A}"/>
            </ac:spMkLst>
          </pc:spChg>
          <pc:spChg chg="mod">
            <ac:chgData name="Yujiang Gui" userId="dfee0644025bcaa2" providerId="LiveId" clId="{AB89CE08-DBEA-4BE0-B36F-26114D19048D}" dt="2023-07-01T05:31:39.302" v="120"/>
            <ac:spMkLst>
              <pc:docMk/>
              <pc:sldMasterMk cId="1769969106" sldId="2147483648"/>
              <pc:sldLayoutMk cId="481295012" sldId="2147483659"/>
              <ac:spMk id="3" creationId="{77B97A3D-B2AD-E392-7970-B748172D752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73527522745019"/>
          <c:y val="8.854487444990207E-2"/>
          <c:w val="0.80244467958285004"/>
          <c:h val="0.505569396338516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luindex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10.199999999999999</c:v>
                </c:pt>
                <c:pt idx="1">
                  <c:v>20.5</c:v>
                </c:pt>
                <c:pt idx="2">
                  <c:v>1287.5999999999999</c:v>
                </c:pt>
                <c:pt idx="3">
                  <c:v>25496.3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73-9649-B5BB-11A8231FA3D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88652703"/>
        <c:axId val="988656031"/>
      </c:lineChart>
      <c:catAx>
        <c:axId val="988652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</a:t>
                </a:r>
              </a:p>
            </c:rich>
          </c:tx>
          <c:layout>
            <c:manualLayout>
              <c:xMode val="edge"/>
              <c:yMode val="edge"/>
              <c:x val="0.55882118648375156"/>
              <c:y val="0.65676665082074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56031"/>
        <c:crosses val="autoZero"/>
        <c:auto val="1"/>
        <c:lblAlgn val="ctr"/>
        <c:lblOffset val="100"/>
        <c:noMultiLvlLbl val="0"/>
      </c:catAx>
      <c:valAx>
        <c:axId val="98865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Analysis Time</a:t>
                </a:r>
                <a:r>
                  <a:rPr lang="en-US" baseline="0"/>
                  <a:t> (s)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52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038189454812611"/>
          <c:y val="0.76639528407349256"/>
          <c:w val="0.16759593569940071"/>
          <c:h val="0.147254850522377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73527522745019"/>
          <c:y val="8.854487444990207E-2"/>
          <c:w val="0.80244467958285004"/>
          <c:h val="0.505569396338516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luindex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10.199999999999999</c:v>
                </c:pt>
                <c:pt idx="1">
                  <c:v>20.5</c:v>
                </c:pt>
                <c:pt idx="2">
                  <c:v>1287.5999999999999</c:v>
                </c:pt>
                <c:pt idx="3">
                  <c:v>25496.3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73-9649-B5BB-11A8231FA3D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88652703"/>
        <c:axId val="988656031"/>
      </c:lineChart>
      <c:catAx>
        <c:axId val="988652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</a:t>
                </a:r>
              </a:p>
            </c:rich>
          </c:tx>
          <c:layout>
            <c:manualLayout>
              <c:xMode val="edge"/>
              <c:yMode val="edge"/>
              <c:x val="0.55882118648375156"/>
              <c:y val="0.65676665082074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56031"/>
        <c:crosses val="autoZero"/>
        <c:auto val="1"/>
        <c:lblAlgn val="ctr"/>
        <c:lblOffset val="100"/>
        <c:noMultiLvlLbl val="0"/>
      </c:catAx>
      <c:valAx>
        <c:axId val="98865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Analysis Time</a:t>
                </a:r>
                <a:r>
                  <a:rPr lang="en-US" baseline="0"/>
                  <a:t> (s)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52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038189454812611"/>
          <c:y val="0.76639528407349256"/>
          <c:w val="0.16759593569940071"/>
          <c:h val="0.147254850522377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0.59661</cdr:x>
      <cdr:y>0.76084</cdr:y>
    </cdr:from>
    <cdr:to>
      <cdr:x>0.98792</cdr:x>
      <cdr:y>0.94528</cdr:y>
    </cdr:to>
    <cdr:pic>
      <cdr:nvPicPr>
        <cdr:cNvPr id="2" name="Picture 1" descr="Logo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495B8B6A-B711-4132-A188-743A9F71F79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227972" y="1342824"/>
          <a:ext cx="2117170" cy="325516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0.59661</cdr:x>
      <cdr:y>0.76084</cdr:y>
    </cdr:from>
    <cdr:to>
      <cdr:x>0.98792</cdr:x>
      <cdr:y>0.94528</cdr:y>
    </cdr:to>
    <cdr:pic>
      <cdr:nvPicPr>
        <cdr:cNvPr id="2" name="Picture 1" descr="Logo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495B8B6A-B711-4132-A188-743A9F71F79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227972" y="1342824"/>
          <a:ext cx="2117170" cy="325516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2A6FF-25F3-485C-87DE-BAD35646749E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4EF41-9B1D-47C1-97C9-383533426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52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 am Dongjie, I come from the University of New South Wales.</a:t>
            </a:r>
          </a:p>
          <a:p>
            <a:r>
              <a:rPr lang="en-US" dirty="0"/>
              <a:t>In this presentation, I will introduce a new context-debloating technique for accelerating object-sensitive pointer analysis.</a:t>
            </a:r>
          </a:p>
          <a:p>
            <a:r>
              <a:rPr lang="en-US" dirty="0"/>
              <a:t>00:13.07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Thus, the key idea is to inhibit context combinations on context-independent elements. </a:t>
            </a:r>
          </a:p>
          <a:p>
            <a:r>
              <a:rPr lang="en-US" dirty="0"/>
              <a:t>Given that S1 and S2 are context-independent, the context combinations on them shown as the dotted lines are disallowed. </a:t>
            </a:r>
          </a:p>
          <a:p>
            <a:r>
              <a:rPr lang="en-US" dirty="0"/>
              <a:t>As a result, the number of contexts of </a:t>
            </a:r>
            <a:r>
              <a:rPr lang="en-US" dirty="0" err="1"/>
              <a:t>HashSet.add</a:t>
            </a:r>
            <a:r>
              <a:rPr lang="en-US" dirty="0"/>
              <a:t>() method decreased from 2n to 2. </a:t>
            </a:r>
          </a:p>
          <a:p>
            <a:r>
              <a:rPr lang="en-US" dirty="0"/>
              <a:t>This will make the analysis significantly more efficient while not losing any precision.</a:t>
            </a:r>
          </a:p>
          <a:p>
            <a:endParaRPr lang="en-US" dirty="0"/>
          </a:p>
          <a:p>
            <a:r>
              <a:rPr lang="en-US" dirty="0"/>
              <a:t>05:03.52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77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challenge in context debloating is how to precisely identify context-dependent and context-independent objects. </a:t>
            </a:r>
          </a:p>
          <a:p>
            <a:r>
              <a:rPr lang="en-US" dirty="0"/>
              <a:t>The Context-free-language-based approach is theoretically undecidable. </a:t>
            </a:r>
          </a:p>
          <a:p>
            <a:r>
              <a:rPr lang="en-US" dirty="0"/>
              <a:t>Eagle, which is an over-approximation </a:t>
            </a:r>
            <a:r>
              <a:rPr lang="en-US" altLang="zh-CN" dirty="0"/>
              <a:t>of</a:t>
            </a:r>
            <a:r>
              <a:rPr lang="en-US" dirty="0"/>
              <a:t> the CFL, </a:t>
            </a:r>
            <a:r>
              <a:rPr lang="en-US" altLang="zh-CN" dirty="0"/>
              <a:t>selects</a:t>
            </a:r>
            <a:r>
              <a:rPr lang="en-US" dirty="0"/>
              <a:t> almost all non-trivial context-independent objects as context-dependent, </a:t>
            </a:r>
          </a:p>
          <a:p>
            <a:r>
              <a:rPr lang="en-US" dirty="0"/>
              <a:t>making the technique less efficient in practice.</a:t>
            </a:r>
          </a:p>
          <a:p>
            <a:endParaRPr lang="en-US" dirty="0"/>
          </a:p>
          <a:p>
            <a:r>
              <a:rPr lang="en-US" dirty="0"/>
              <a:t>05:32.64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8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prior context debloating work named conch, approximates CFL with three linearly verifiable conditions. </a:t>
            </a:r>
          </a:p>
          <a:p>
            <a:r>
              <a:rPr lang="en-US" dirty="0"/>
              <a:t>Though it is already very efficient, it is field insensitive which limits further performance improvements.</a:t>
            </a:r>
          </a:p>
          <a:p>
            <a:endParaRPr lang="en-US" dirty="0"/>
          </a:p>
          <a:p>
            <a:r>
              <a:rPr lang="en-US" dirty="0"/>
              <a:t>05:53.96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8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paper, we introduce another context-debloating technique called </a:t>
            </a:r>
            <a:r>
              <a:rPr lang="en-US" dirty="0" err="1"/>
              <a:t>DebloaterX</a:t>
            </a:r>
            <a:r>
              <a:rPr lang="en-US" dirty="0"/>
              <a:t>.</a:t>
            </a:r>
          </a:p>
          <a:p>
            <a:r>
              <a:rPr lang="en-US" dirty="0"/>
              <a:t>Our technique is 1-limited field-sensitive and could significantly improve the performance of </a:t>
            </a:r>
            <a:r>
              <a:rPr lang="en-US" dirty="0" err="1"/>
              <a:t>kOBJ</a:t>
            </a:r>
            <a:r>
              <a:rPr lang="en-US" dirty="0"/>
              <a:t> with only negligible precision loss.</a:t>
            </a:r>
          </a:p>
          <a:p>
            <a:endParaRPr lang="en-US" dirty="0"/>
          </a:p>
          <a:p>
            <a:r>
              <a:rPr lang="en-US" dirty="0"/>
              <a:t>06:12.04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74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approach identifies context-dependent objects by usage patterns. </a:t>
            </a:r>
          </a:p>
          <a:p>
            <a:r>
              <a:rPr lang="en-US" dirty="0"/>
              <a:t>We believe that usage patterns of context-dependent objects in the real world are finite.</a:t>
            </a:r>
          </a:p>
          <a:p>
            <a:endParaRPr lang="en-US" dirty="0"/>
          </a:p>
          <a:p>
            <a:r>
              <a:rPr lang="en-US" dirty="0"/>
              <a:t>06:27.65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summarized the following 3 patterns. I will introduce them in the following slides.</a:t>
            </a:r>
          </a:p>
          <a:p>
            <a:endParaRPr lang="en-US" dirty="0"/>
          </a:p>
          <a:p>
            <a:r>
              <a:rPr lang="en-US" dirty="0"/>
              <a:t>06:33.83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Our evaluation shows the three patterns are enough to preserve 99.8% of precision in the practice.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06:44.47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this slide, I am going to briefly introduce our approach.</a:t>
            </a:r>
          </a:p>
          <a:p>
            <a:r>
              <a:rPr lang="en-US" dirty="0"/>
              <a:t>Here is the overall algorithm of </a:t>
            </a:r>
            <a:r>
              <a:rPr lang="en-US" dirty="0" err="1"/>
              <a:t>DebloaterX</a:t>
            </a:r>
            <a:r>
              <a:rPr lang="en-US" dirty="0"/>
              <a:t>.</a:t>
            </a:r>
          </a:p>
          <a:p>
            <a:r>
              <a:rPr lang="en-US" dirty="0"/>
              <a:t>It consists of three steps and is very simple.</a:t>
            </a:r>
          </a:p>
          <a:p>
            <a:r>
              <a:rPr lang="en-US" dirty="0"/>
              <a:t> First, collect container objects in a program P. </a:t>
            </a:r>
          </a:p>
          <a:p>
            <a:r>
              <a:rPr lang="en-US" dirty="0"/>
              <a:t>Then for each container object, check whether its usage pattern belongs to any pre-defined usage patterns. </a:t>
            </a:r>
          </a:p>
          <a:p>
            <a:r>
              <a:rPr lang="en-US" dirty="0"/>
              <a:t>If yes, we select it to be a context-dependent object.</a:t>
            </a:r>
          </a:p>
          <a:p>
            <a:r>
              <a:rPr lang="en-US" dirty="0"/>
              <a:t>Finally, the context-independent objects are returned to the main pointer analysis and will be used for context debloating.</a:t>
            </a:r>
          </a:p>
          <a:p>
            <a:endParaRPr lang="en-US" dirty="0"/>
          </a:p>
          <a:p>
            <a:r>
              <a:rPr lang="en-US" dirty="0"/>
              <a:t>07:26.40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99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We first give the definition of container objects.</a:t>
            </a:r>
          </a:p>
          <a:p>
            <a:pPr marL="0" indent="0">
              <a:buFontTx/>
              <a:buNone/>
            </a:pPr>
            <a:r>
              <a:rPr lang="en-US" dirty="0"/>
              <a:t>An object O is a container object if it has at least one pointer field f.</a:t>
            </a:r>
          </a:p>
          <a:p>
            <a:pPr marL="0" indent="0">
              <a:buFontTx/>
              <a:buNone/>
            </a:pPr>
            <a:r>
              <a:rPr lang="en-US" dirty="0"/>
              <a:t>And there is an incoming value that is stored in the field </a:t>
            </a:r>
            <a:r>
              <a:rPr lang="en-US" dirty="0" err="1"/>
              <a:t>O.f</a:t>
            </a:r>
            <a:r>
              <a:rPr lang="en-US" dirty="0"/>
              <a:t> and an outgoing value flows on the field that flows to the outside of the object.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You can see there is an approximation in our model. We only differentiate 1 field and do not care about the longer field access path.</a:t>
            </a:r>
          </a:p>
          <a:p>
            <a:pPr marL="0" indent="0">
              <a:buFontTx/>
              <a:buNone/>
            </a:pPr>
            <a:r>
              <a:rPr lang="en-US" dirty="0"/>
              <a:t>So the two access paths in two yellow boxes are aliases.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00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 code, the HashSet object S1 is a container object. </a:t>
            </a:r>
          </a:p>
          <a:p>
            <a:endParaRPr lang="en-US" dirty="0"/>
          </a:p>
          <a:p>
            <a:r>
              <a:rPr lang="en-US" dirty="0"/>
              <a:t>Because it has a field map defined in line 5.</a:t>
            </a:r>
          </a:p>
          <a:p>
            <a:r>
              <a:rPr lang="en-US" dirty="0"/>
              <a:t>and an incoming value flow in the add() method from p to </a:t>
            </a:r>
            <a:r>
              <a:rPr lang="en-US" dirty="0" err="1"/>
              <a:t>this.map</a:t>
            </a:r>
            <a:r>
              <a:rPr lang="en-US" dirty="0"/>
              <a:t> </a:t>
            </a:r>
          </a:p>
          <a:p>
            <a:r>
              <a:rPr lang="en-US" dirty="0"/>
              <a:t>and an outgoing value flow in the iterator() method from </a:t>
            </a:r>
            <a:r>
              <a:rPr lang="en-US" dirty="0" err="1"/>
              <a:t>this.map</a:t>
            </a:r>
            <a:r>
              <a:rPr lang="en-US" dirty="0"/>
              <a:t> to the return variable of the method.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6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Programs written in C/C++/Java are full of pointers or references. </a:t>
            </a:r>
          </a:p>
          <a:p>
            <a:r>
              <a:rPr lang="en-US" dirty="0"/>
              <a:t>Pointer Analysis answers two fundamental problems:</a:t>
            </a:r>
          </a:p>
          <a:p>
            <a:pPr marL="228600" indent="-228600">
              <a:buAutoNum type="arabicParenBoth"/>
            </a:pPr>
            <a:r>
              <a:rPr lang="en-US" dirty="0"/>
              <a:t>What memory locations can a pointer point to?</a:t>
            </a:r>
          </a:p>
          <a:p>
            <a:pPr marL="228600" indent="-228600">
              <a:buAutoNum type="arabicParenBoth"/>
            </a:pPr>
            <a:r>
              <a:rPr lang="en-US" dirty="0"/>
              <a:t> whether two pointers could be aliases. 00:39.61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2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rules for identifying container objects.</a:t>
            </a:r>
          </a:p>
          <a:p>
            <a:r>
              <a:rPr lang="en-US" dirty="0"/>
              <a:t>I am not going to introduce these rules in detail. If you are interested in them, you can read our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47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compute the incoming and outgoing value flows, we have designed two DFAs.</a:t>
            </a:r>
          </a:p>
          <a:p>
            <a:r>
              <a:rPr lang="en-US" dirty="0"/>
              <a:t>As you can see from the red circles, the DFAs differentiate a specific field f. Thus, they are 1-limited field sensitive.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99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this slide, I briefly introduce the three usage patterns.</a:t>
            </a:r>
          </a:p>
          <a:p>
            <a:r>
              <a:rPr lang="en-US" dirty="0"/>
              <a:t>The first one is the inner container usage pattern.</a:t>
            </a:r>
          </a:p>
          <a:p>
            <a:endParaRPr lang="en-US" dirty="0"/>
          </a:p>
          <a:p>
            <a:r>
              <a:rPr lang="en-US" dirty="0"/>
              <a:t>An object is an inner container object if it can be accessed by the outer containers via a field and used by its outer containers for storing and retrieving data. </a:t>
            </a:r>
          </a:p>
          <a:p>
            <a:endParaRPr lang="en-US" dirty="0"/>
          </a:p>
          <a:p>
            <a:r>
              <a:rPr lang="en-US" dirty="0"/>
              <a:t>For example, the HashMap object M created in line 7 of this code snippet is associated with the field map and used to store and retrieve data via the add() and iterator() methods.</a:t>
            </a:r>
          </a:p>
          <a:p>
            <a:endParaRPr lang="en-US" dirty="0"/>
          </a:p>
          <a:p>
            <a:r>
              <a:rPr lang="en-US" dirty="0"/>
              <a:t>If M is analyzed context-insensitively, we cannot distinguish the data stored by its different outer container objects.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43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factory-created containers is very simple.</a:t>
            </a:r>
          </a:p>
          <a:p>
            <a:endParaRPr lang="en-US" dirty="0"/>
          </a:p>
          <a:p>
            <a:r>
              <a:rPr lang="en-US" dirty="0"/>
              <a:t>A factory-created container is a container created in a static method and is directly returned in the method.  </a:t>
            </a:r>
          </a:p>
          <a:p>
            <a:endParaRPr lang="en-US" dirty="0"/>
          </a:p>
          <a:p>
            <a:r>
              <a:rPr lang="en-US" dirty="0"/>
              <a:t>The factory-created containers could be used under different contexts. </a:t>
            </a:r>
          </a:p>
          <a:p>
            <a:r>
              <a:rPr lang="en-US" dirty="0"/>
              <a:t>Analysis them context-insensitively, will cause data coming from different contexts being conflated.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24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 wrappers in real programs are usually iterators and enumerators. They are often created in an instance method and directly returned.</a:t>
            </a:r>
          </a:p>
          <a:p>
            <a:r>
              <a:rPr lang="en-US" dirty="0"/>
              <a:t>The content of the objects must come from some parameters of the method m. </a:t>
            </a:r>
          </a:p>
          <a:p>
            <a:r>
              <a:rPr lang="en-US" dirty="0"/>
              <a:t>For this example code, the content of the </a:t>
            </a:r>
            <a:r>
              <a:rPr lang="en-US" dirty="0" err="1"/>
              <a:t>KeyIterator</a:t>
            </a:r>
            <a:r>
              <a:rPr lang="en-US" dirty="0"/>
              <a:t> object KI comes from the “this” parameter of the iterator() method.</a:t>
            </a:r>
          </a:p>
          <a:p>
            <a:endParaRPr lang="en-US" dirty="0"/>
          </a:p>
          <a:p>
            <a:r>
              <a:rPr lang="en-US" dirty="0"/>
              <a:t>The container wrappers have a close connection with the objects that they wrap. Thus, they have to be analyzed context-sensitively to reflect their different wrapped contents.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1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just shows the rules to identify the usage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60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workflow of our </a:t>
            </a:r>
            <a:r>
              <a:rPr lang="en-US" dirty="0" err="1"/>
              <a:t>debloaterX</a:t>
            </a:r>
            <a:r>
              <a:rPr lang="en-US" dirty="0"/>
              <a:t>-guided </a:t>
            </a:r>
            <a:r>
              <a:rPr lang="en-US" dirty="0" err="1"/>
              <a:t>kOBJ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first use a context-insensitive pointer analysis to analyze a program. </a:t>
            </a:r>
          </a:p>
          <a:p>
            <a:r>
              <a:rPr lang="en-US" dirty="0"/>
              <a:t>With the imprecise points-to information, </a:t>
            </a:r>
            <a:r>
              <a:rPr lang="en-US" dirty="0" err="1"/>
              <a:t>debloaterX</a:t>
            </a:r>
            <a:r>
              <a:rPr lang="en-US" dirty="0"/>
              <a:t> selects a set of context-dependent objects based on the three usage patterns.</a:t>
            </a:r>
          </a:p>
          <a:p>
            <a:r>
              <a:rPr lang="en-US" dirty="0"/>
              <a:t>Finally, the context-independent objects are returned to the main pointer analysis for context debloating.</a:t>
            </a:r>
          </a:p>
          <a:p>
            <a:endParaRPr lang="en-US" dirty="0"/>
          </a:p>
          <a:p>
            <a:r>
              <a:rPr lang="en-US" dirty="0"/>
              <a:t>Our implementation is built on top of the </a:t>
            </a:r>
            <a:r>
              <a:rPr lang="en-US" dirty="0" err="1"/>
              <a:t>Qilin</a:t>
            </a:r>
            <a:r>
              <a:rPr lang="en-US" dirty="0"/>
              <a:t> framework and the source code and the artifact are both publicly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benchmarks, settings, and metrics used in our evaluation.</a:t>
            </a:r>
          </a:p>
          <a:p>
            <a:r>
              <a:rPr lang="en-US" dirty="0"/>
              <a:t>The benchmarks are from the two different versions of DaCapo benchmark set and two are from real-world programs. </a:t>
            </a:r>
          </a:p>
          <a:p>
            <a:r>
              <a:rPr lang="en-US" dirty="0"/>
              <a:t>That means our benchmarks are very representative.</a:t>
            </a:r>
          </a:p>
          <a:p>
            <a:endParaRPr lang="en-US" dirty="0"/>
          </a:p>
          <a:p>
            <a:r>
              <a:rPr lang="en-US" dirty="0"/>
              <a:t>The pointer analysis on these programs is quite memory-intensive, so we have used a machine with 512GB of memory.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4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evaluation finds that averagely 26.6% of objects in a program are containers and only about 7.6% of objects are context-dependent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7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ratio of context-dependent objects identified by three patterns is respectively 4.8%, 1.2%, and 1.7%.</a:t>
            </a:r>
          </a:p>
          <a:p>
            <a:r>
              <a:rPr lang="en-US" dirty="0"/>
              <a:t>Objects identified by the inner container pattern and the container wrapper pattern have a small overlap but are not that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75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Pointer analysis is the foundation of many static program analyses and has </a:t>
            </a:r>
          </a:p>
          <a:p>
            <a:r>
              <a:rPr lang="en-US" dirty="0"/>
              <a:t>implementations in many popular frameworks. 00:49.68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19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approach could speed up </a:t>
            </a:r>
            <a:r>
              <a:rPr lang="en-US" dirty="0" err="1"/>
              <a:t>kOBJ</a:t>
            </a:r>
            <a:r>
              <a:rPr lang="en-US" dirty="0"/>
              <a:t> 19.3x when k =2 and 150.2x when k = 3.</a:t>
            </a:r>
          </a:p>
          <a:p>
            <a:r>
              <a:rPr lang="en-US" dirty="0"/>
              <a:t>Comparing with previous state-of-the-arts, our approach enables </a:t>
            </a:r>
            <a:r>
              <a:rPr lang="en-US" dirty="0" err="1"/>
              <a:t>kOBJ</a:t>
            </a:r>
            <a:r>
              <a:rPr lang="en-US" dirty="0"/>
              <a:t> to run faster than Conch and Zipper and achieves better scalability than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1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terms of precision, our approach losses less than 0.2% of precision which is very close to CONCH and is more precise than Zipper.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60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this paper introduces a new context debloating technique, </a:t>
            </a:r>
            <a:r>
              <a:rPr lang="en-US" dirty="0" err="1"/>
              <a:t>DebloaterX</a:t>
            </a:r>
            <a:r>
              <a:rPr lang="en-US" dirty="0"/>
              <a:t>. </a:t>
            </a:r>
          </a:p>
          <a:p>
            <a:r>
              <a:rPr lang="en-US" dirty="0"/>
              <a:t>It enables </a:t>
            </a:r>
            <a:r>
              <a:rPr lang="en-US" dirty="0" err="1"/>
              <a:t>kOBJ</a:t>
            </a:r>
            <a:r>
              <a:rPr lang="en-US" dirty="0"/>
              <a:t> to be more efficient than the state-of-the-art while preserving nearly all of its precision.</a:t>
            </a:r>
          </a:p>
          <a:p>
            <a:endParaRPr lang="en-US" dirty="0"/>
          </a:p>
          <a:p>
            <a:r>
              <a:rPr lang="en-US" dirty="0"/>
              <a:t>In the future, we still have many things to do on the thread of context debloating.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03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all for the presentation. </a:t>
            </a:r>
          </a:p>
          <a:p>
            <a:r>
              <a:rPr lang="en-US" dirty="0"/>
              <a:t>Thank you for listening. </a:t>
            </a:r>
          </a:p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47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paper </a:t>
            </a:r>
            <a:r>
              <a:rPr lang="en-US" altLang="zh-CN" dirty="0"/>
              <a:t>focuses</a:t>
            </a:r>
            <a:r>
              <a:rPr lang="en-US" dirty="0"/>
              <a:t> on </a:t>
            </a:r>
            <a:r>
              <a:rPr lang="en-US" altLang="zh-CN" dirty="0"/>
              <a:t>object-sensitive</a:t>
            </a:r>
            <a:r>
              <a:rPr lang="en-US" dirty="0"/>
              <a:t> pointer analysis. </a:t>
            </a:r>
          </a:p>
          <a:p>
            <a:r>
              <a:rPr lang="en-US" dirty="0"/>
              <a:t>Object sensitivity is an effective technique in improving the precision of Java Pointer Analysis.</a:t>
            </a:r>
          </a:p>
          <a:p>
            <a:r>
              <a:rPr lang="en-US" dirty="0"/>
              <a:t>In Object sensitivity,  the elements of a calling context are receiver objects of some methods. Here, k is the maximal number of context elements in a context. 01:18.02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8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see an example. In this code snippet, the add() method of the HashSet class is invoked twice in lines 3-4 </a:t>
            </a:r>
          </a:p>
          <a:p>
            <a:r>
              <a:rPr lang="en-US" dirty="0"/>
              <a:t>with different receiver objects S1 and S2 created in lines 1-2 respectively. </a:t>
            </a:r>
          </a:p>
          <a:p>
            <a:r>
              <a:rPr lang="en-US" dirty="0"/>
              <a:t>Suppose the code resides in the main() method, then </a:t>
            </a:r>
            <a:r>
              <a:rPr lang="en-US" dirty="0" err="1"/>
              <a:t>HashSet.add</a:t>
            </a:r>
            <a:r>
              <a:rPr lang="en-US" dirty="0"/>
              <a:t> will be analyzed in two calling contexts [S1] and [S2]. 1:50:32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5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Generally, Increasing k could improve the precision of the object-sensitive pointer analysis. </a:t>
            </a:r>
          </a:p>
          <a:p>
            <a:r>
              <a:rPr lang="en-US" altLang="zh-CN" dirty="0"/>
              <a:t>But</a:t>
            </a:r>
            <a:r>
              <a:rPr lang="en-US" dirty="0"/>
              <a:t>, it will make object-sensitive pointer analysis inefficient or even unscalable.</a:t>
            </a:r>
          </a:p>
          <a:p>
            <a:r>
              <a:rPr lang="en-US" dirty="0"/>
              <a:t>As you can see from this figure, the analysis time of the program </a:t>
            </a:r>
            <a:r>
              <a:rPr lang="en-US" dirty="0" err="1"/>
              <a:t>luindex</a:t>
            </a:r>
            <a:r>
              <a:rPr lang="en-US" dirty="0"/>
              <a:t> increases exponentially. </a:t>
            </a:r>
          </a:p>
          <a:p>
            <a:r>
              <a:rPr lang="en-US" dirty="0"/>
              <a:t>02:33.43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 is that the number of contexts of object-sensitive pointer analysis grows exponentially with k.</a:t>
            </a:r>
          </a:p>
          <a:p>
            <a:r>
              <a:rPr lang="en-US" dirty="0"/>
              <a:t>Suppose the code presented in the previous slides is analyzed under multiple contexts,</a:t>
            </a:r>
          </a:p>
          <a:p>
            <a:r>
              <a:rPr lang="en-US" dirty="0"/>
              <a:t>There will be 2n contexts of </a:t>
            </a:r>
            <a:r>
              <a:rPr lang="en-US" dirty="0" err="1"/>
              <a:t>HashSet.add</a:t>
            </a:r>
            <a:r>
              <a:rPr lang="en-US" dirty="0"/>
              <a:t> and </a:t>
            </a:r>
            <a:r>
              <a:rPr lang="en-US" dirty="0" err="1"/>
              <a:t>HashMap.add</a:t>
            </a:r>
            <a:r>
              <a:rPr lang="en-US" dirty="0"/>
              <a:t>() methods will be analyzed 2n times. 02:18.71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address the exponential explosion issue of </a:t>
            </a:r>
            <a:r>
              <a:rPr lang="en-US" dirty="0" err="1"/>
              <a:t>kOBJ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my previous publication, I proposed a novel approach called context debloating. </a:t>
            </a:r>
          </a:p>
          <a:p>
            <a:endParaRPr lang="en-US" dirty="0"/>
          </a:p>
          <a:p>
            <a:r>
              <a:rPr lang="en-US" dirty="0"/>
              <a:t>Let us briefly review the key idea of context debloating. </a:t>
            </a:r>
          </a:p>
          <a:p>
            <a:r>
              <a:rPr lang="en-US" dirty="0"/>
              <a:t>In </a:t>
            </a:r>
            <a:r>
              <a:rPr lang="en-US" dirty="0" err="1"/>
              <a:t>kOBJ</a:t>
            </a:r>
            <a:r>
              <a:rPr lang="en-US" dirty="0"/>
              <a:t>, context elements are objects. In a program, some objects are context-dependent while others are context-independent.</a:t>
            </a:r>
          </a:p>
          <a:p>
            <a:r>
              <a:rPr lang="en-US" dirty="0"/>
              <a:t>Here is an illustration of whether an object is context-dependent or not.</a:t>
            </a:r>
          </a:p>
          <a:p>
            <a:r>
              <a:rPr lang="en-US" dirty="0"/>
              <a:t>In short, An object or context element O is context-dependent if analyzing it context-insensitively in </a:t>
            </a:r>
            <a:r>
              <a:rPr lang="en-US" dirty="0" err="1"/>
              <a:t>kOBJ</a:t>
            </a:r>
            <a:r>
              <a:rPr lang="en-US" dirty="0"/>
              <a:t> will cause some program variables to lose precision.</a:t>
            </a:r>
          </a:p>
          <a:p>
            <a:r>
              <a:rPr lang="en-US" dirty="0"/>
              <a:t>04:04.66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7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observation behind the context debloating technique is that </a:t>
            </a:r>
          </a:p>
          <a:p>
            <a:r>
              <a:rPr lang="en-US" dirty="0"/>
              <a:t>, in the real code, more than 90% of context elements are actually context-independent. </a:t>
            </a:r>
          </a:p>
          <a:p>
            <a:endParaRPr lang="en-US" dirty="0"/>
          </a:p>
          <a:p>
            <a:r>
              <a:rPr lang="en-US" dirty="0"/>
              <a:t>For example, S1 and S2 in the code snippet are used locally and are independent of their contexts.</a:t>
            </a:r>
          </a:p>
          <a:p>
            <a:r>
              <a:rPr lang="en-US" dirty="0"/>
              <a:t>Allowing context combinations on them only increases analysis time and memory resources without any benefits to the precision.</a:t>
            </a:r>
          </a:p>
          <a:p>
            <a:endParaRPr lang="en-US" dirty="0"/>
          </a:p>
          <a:p>
            <a:r>
              <a:rPr lang="en-US" dirty="0"/>
              <a:t>04:33.89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4EF41-9B1D-47C1-97C9-383533426F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7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5C21C-7195-3942-A15D-491285E13B21}" type="datetime1">
              <a:rPr lang="en-AU" smtClean="0"/>
              <a:t>26/10/2023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6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FF67-4DBA-0D43-BB11-AAC68A5780C7}" type="datetime1">
              <a:rPr lang="en-AU" smtClean="0"/>
              <a:t>26/10/2023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8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E1E7-49F7-EF47-BFCC-80DBDACD0B35}" type="datetime1">
              <a:rPr lang="en-AU" smtClean="0"/>
              <a:t>26/10/2023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4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48D3-8EF9-854D-9E91-02686F7BA256}" type="datetime1">
              <a:rPr lang="en-AU" smtClean="0"/>
              <a:t>26/10/2023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07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7423-090F-BA4C-9BC9-2B6EB93E70F7}" type="datetime1">
              <a:rPr lang="en-AU" smtClean="0"/>
              <a:t>26/10/2023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8A4-C793-8F4F-BF29-AE8B862CE658}" type="datetime1">
              <a:rPr lang="en-AU" smtClean="0"/>
              <a:t>26/10/2023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5A05-C70B-F645-81EA-6ECA33134FFD}" type="datetime1">
              <a:rPr lang="en-AU" smtClean="0"/>
              <a:t>26/10/2023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61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3F26-52F4-7048-B4A9-24B0BB361589}" type="datetime1">
              <a:rPr lang="en-AU" smtClean="0"/>
              <a:t>26/10/2023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94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1461-949C-654E-9D80-7468538CE4DA}" type="datetime1">
              <a:rPr lang="en-AU" smtClean="0"/>
              <a:t>26/10/2023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47E7-4A55-6547-B05B-2E32A092AA55}" type="datetime1">
              <a:rPr lang="en-AU" smtClean="0"/>
              <a:t>26/10/2023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97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96F-04B2-744E-9F36-FB7594F3AA0A}" type="datetime1">
              <a:rPr lang="en-AU" smtClean="0"/>
              <a:t>26/10/2023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61933-BC53-DC42-A008-7B38ABED1373}" type="datetime1">
              <a:rPr lang="en-AU" smtClean="0"/>
              <a:t>26/10/2023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94354-602F-464A-B9C2-45C77043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7.png"/><Relationship Id="rId3" Type="http://schemas.openxmlformats.org/officeDocument/2006/relationships/image" Target="../media/image200.png"/><Relationship Id="rId7" Type="http://schemas.openxmlformats.org/officeDocument/2006/relationships/image" Target="../media/image300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20.png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gjieHe/Debloater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0.png"/><Relationship Id="rId4" Type="http://schemas.openxmlformats.org/officeDocument/2006/relationships/hyperlink" Target="https://hub.docker.com/r/hdjay2013/debloater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44B7F2-B64E-B8F9-F5E5-0691852C0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3775" y="2872080"/>
            <a:ext cx="6858000" cy="740246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Dongjie</a:t>
            </a:r>
            <a:r>
              <a:rPr lang="en-US" b="1" dirty="0"/>
              <a:t> He</a:t>
            </a:r>
            <a:r>
              <a:rPr lang="en-US" dirty="0"/>
              <a:t>, </a:t>
            </a:r>
            <a:r>
              <a:rPr lang="en-US" dirty="0" err="1"/>
              <a:t>Yujiang</a:t>
            </a:r>
            <a:r>
              <a:rPr lang="en-US" dirty="0"/>
              <a:t> </a:t>
            </a:r>
            <a:r>
              <a:rPr lang="en-US" dirty="0" err="1"/>
              <a:t>Gui</a:t>
            </a:r>
            <a:r>
              <a:rPr lang="en-US" dirty="0"/>
              <a:t>, Wei Li, </a:t>
            </a:r>
            <a:r>
              <a:rPr lang="en-US" dirty="0" err="1"/>
              <a:t>Yonggang</a:t>
            </a:r>
            <a:r>
              <a:rPr lang="en-US" dirty="0"/>
              <a:t> Tao, </a:t>
            </a:r>
            <a:r>
              <a:rPr lang="en-US" dirty="0" err="1"/>
              <a:t>Changwei</a:t>
            </a:r>
            <a:r>
              <a:rPr lang="en-US" dirty="0"/>
              <a:t> Zou, </a:t>
            </a:r>
            <a:r>
              <a:rPr lang="en-US" dirty="0" err="1"/>
              <a:t>Yulei</a:t>
            </a:r>
            <a:r>
              <a:rPr lang="en-US" dirty="0"/>
              <a:t> Sui, Jingling </a:t>
            </a:r>
            <a:r>
              <a:rPr lang="en-US" dirty="0" err="1"/>
              <a:t>Xue</a:t>
            </a:r>
            <a:endParaRPr lang="en-US" dirty="0"/>
          </a:p>
        </p:txBody>
      </p:sp>
      <p:pic>
        <p:nvPicPr>
          <p:cNvPr id="1026" name="Picture 2" descr="new UNSW logo png vertical crest">
            <a:extLst>
              <a:ext uri="{FF2B5EF4-FFF2-40B4-BE49-F238E27FC236}">
                <a16:creationId xmlns:a16="http://schemas.microsoft.com/office/drawing/2014/main" id="{1D4F162C-FFA8-A788-7CE6-35EF330B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16" y="4676469"/>
            <a:ext cx="1167923" cy="121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01F32-7C37-CEC7-FCC4-C43A9EB20B13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B1D40-B2E7-217B-96C8-921FE0252266}"/>
              </a:ext>
            </a:extLst>
          </p:cNvPr>
          <p:cNvSpPr txBox="1"/>
          <p:nvPr/>
        </p:nvSpPr>
        <p:spPr>
          <a:xfrm>
            <a:off x="3599334" y="6094787"/>
            <a:ext cx="2126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October 26,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D32B1-E6F4-73F7-DFCA-6D879B6C32EA}"/>
              </a:ext>
            </a:extLst>
          </p:cNvPr>
          <p:cNvSpPr txBox="1"/>
          <p:nvPr/>
        </p:nvSpPr>
        <p:spPr>
          <a:xfrm>
            <a:off x="2212612" y="3766025"/>
            <a:ext cx="4900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School of Computer Science and Engineering,</a:t>
            </a:r>
          </a:p>
          <a:p>
            <a:pPr algn="ctr"/>
            <a:r>
              <a:rPr lang="en-US" sz="2000" dirty="0"/>
              <a:t>University of New South Wales, Australia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BACF98-34B6-AEBC-E579-F66F362D9C25}"/>
              </a:ext>
            </a:extLst>
          </p:cNvPr>
          <p:cNvSpPr/>
          <p:nvPr/>
        </p:nvSpPr>
        <p:spPr>
          <a:xfrm>
            <a:off x="-1" y="616017"/>
            <a:ext cx="9142079" cy="1656644"/>
          </a:xfrm>
          <a:prstGeom prst="rect">
            <a:avLst/>
          </a:prstGeom>
          <a:solidFill>
            <a:schemeClr val="bg2">
              <a:alpha val="8163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ctr"/>
            <a:r>
              <a:rPr lang="en-AU" sz="28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 Container-Usage-Pattern-Based </a:t>
            </a:r>
          </a:p>
          <a:p>
            <a:pPr algn="ctr"/>
            <a:r>
              <a:rPr lang="en-AU" sz="28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Context Debloating Approach </a:t>
            </a:r>
          </a:p>
          <a:p>
            <a:pPr algn="ctr"/>
            <a:r>
              <a:rPr lang="en-AU" sz="28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for Object-Sensitive Pointer Analysis</a:t>
            </a:r>
            <a:endParaRPr lang="en-US" sz="2800" b="1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4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Review: Context Debloating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/>
              <p:nvPr/>
            </p:nvSpPr>
            <p:spPr>
              <a:xfrm>
                <a:off x="284279" y="955093"/>
                <a:ext cx="8665957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q"/>
                </a:pPr>
                <a:r>
                  <a:rPr lang="en-AU" sz="2600" dirty="0"/>
                  <a:t>Key Observation: </a:t>
                </a: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FF0000"/>
                    </a:solidFill>
                  </a:rPr>
                  <a:t>90%+ </a:t>
                </a:r>
                <a:r>
                  <a:rPr lang="en-AU" sz="2000" dirty="0"/>
                  <a:t>Context elements (i.e., Objects in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dirty="0"/>
                  <a:t>OBJ) are Context-independent</a:t>
                </a: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AU" sz="2000" dirty="0"/>
                  <a:t>E.g., S1 and S2 are locally used and independent of their contexts.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Allowing context combinations on them </a:t>
                </a:r>
                <a:r>
                  <a:rPr lang="en-US" sz="2000" b="1" dirty="0"/>
                  <a:t>only</a:t>
                </a:r>
                <a:r>
                  <a:rPr lang="en-US" sz="2000" dirty="0"/>
                  <a:t> increases analysis time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sz="2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sz="2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9" y="955093"/>
                <a:ext cx="8665957" cy="3877985"/>
              </a:xfrm>
              <a:prstGeom prst="rect">
                <a:avLst/>
              </a:prstGeom>
              <a:blipFill>
                <a:blip r:embed="rId3"/>
                <a:stretch>
                  <a:fillRect l="-1171" t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E39D82-C00C-82A0-902E-396034E32A69}"/>
                  </a:ext>
                </a:extLst>
              </p:cNvPr>
              <p:cNvSpPr txBox="1"/>
              <p:nvPr/>
            </p:nvSpPr>
            <p:spPr>
              <a:xfrm>
                <a:off x="244307" y="4585249"/>
                <a:ext cx="8850308" cy="905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AU" sz="2600" b="1" dirty="0">
                    <a:solidFill>
                      <a:srgbClr val="FF0000"/>
                    </a:solidFill>
                  </a:rPr>
                  <a:t>Key</a:t>
                </a:r>
                <a:r>
                  <a:rPr lang="zh-CN" altLang="en-US" sz="2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600" b="1" dirty="0">
                    <a:solidFill>
                      <a:srgbClr val="FF0000"/>
                    </a:solidFill>
                  </a:rPr>
                  <a:t>Idea</a:t>
                </a:r>
                <a:r>
                  <a:rPr lang="zh-CN" altLang="en-US" sz="2600" b="1" dirty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sz="2600" b="1" dirty="0">
                    <a:solidFill>
                      <a:srgbClr val="FF0000"/>
                    </a:solidFill>
                  </a:rPr>
                  <a:t> </a:t>
                </a:r>
                <a:r>
                  <a:rPr lang="en-AU" sz="2600" b="1" dirty="0">
                    <a:solidFill>
                      <a:srgbClr val="FF0000"/>
                    </a:solidFill>
                  </a:rPr>
                  <a:t>inhibit context combinations on </a:t>
                </a:r>
                <a:r>
                  <a:rPr lang="en-AU" sz="2600" b="1" dirty="0">
                    <a:solidFill>
                      <a:srgbClr val="002060"/>
                    </a:solidFill>
                  </a:rPr>
                  <a:t>CI</a:t>
                </a:r>
                <a:r>
                  <a:rPr lang="en-AU" sz="2600" b="1" dirty="0">
                    <a:solidFill>
                      <a:srgbClr val="FF0000"/>
                    </a:solidFill>
                  </a:rPr>
                  <a:t> elements</a:t>
                </a:r>
                <a:endParaRPr lang="en-AU" sz="2600" b="1" dirty="0"/>
              </a:p>
              <a:p>
                <a:pPr marL="742950" lvl="1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# contexts of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HashSet.add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: 2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solidFill>
                      <a:srgbClr val="7030A0"/>
                    </a:solidFill>
                  </a:rPr>
                  <a:t> -&gt; 2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E39D82-C00C-82A0-902E-396034E3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7" y="4585249"/>
                <a:ext cx="8850308" cy="905633"/>
              </a:xfrm>
              <a:prstGeom prst="rect">
                <a:avLst/>
              </a:prstGeom>
              <a:blipFill>
                <a:blip r:embed="rId11"/>
                <a:stretch>
                  <a:fillRect l="-1146" t="-547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C06CA793-8759-6B2F-8DEC-AFBE630A5930}"/>
              </a:ext>
            </a:extLst>
          </p:cNvPr>
          <p:cNvSpPr/>
          <p:nvPr/>
        </p:nvSpPr>
        <p:spPr>
          <a:xfrm>
            <a:off x="5592278" y="5815443"/>
            <a:ext cx="3112494" cy="634419"/>
          </a:xfrm>
          <a:prstGeom prst="rect">
            <a:avLst/>
          </a:prstGeom>
          <a:solidFill>
            <a:schemeClr val="bg2">
              <a:alpha val="37958"/>
            </a:scheme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4585AE-CBC4-8BD9-FBF7-5A376B40098F}"/>
              </a:ext>
            </a:extLst>
          </p:cNvPr>
          <p:cNvGrpSpPr/>
          <p:nvPr/>
        </p:nvGrpSpPr>
        <p:grpSpPr>
          <a:xfrm>
            <a:off x="1203781" y="5223635"/>
            <a:ext cx="7695912" cy="1159056"/>
            <a:chOff x="1203781" y="5223635"/>
            <a:chExt cx="7695912" cy="11590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70EC25-9295-12FC-359F-7AEF69D2DD4D}"/>
                </a:ext>
              </a:extLst>
            </p:cNvPr>
            <p:cNvGrpSpPr/>
            <p:nvPr/>
          </p:nvGrpSpPr>
          <p:grpSpPr>
            <a:xfrm>
              <a:off x="5498274" y="5223635"/>
              <a:ext cx="3401419" cy="1101589"/>
              <a:chOff x="5312950" y="2685162"/>
              <a:chExt cx="3401419" cy="110158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425CF5E1-90B6-B416-7F8C-76C5B74DAC8F}"/>
                  </a:ext>
                </a:extLst>
              </p:cNvPr>
              <p:cNvSpPr/>
              <p:nvPr/>
            </p:nvSpPr>
            <p:spPr>
              <a:xfrm>
                <a:off x="6075907" y="3456689"/>
                <a:ext cx="443884" cy="326309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E88BFD3-CE38-26CD-3AF4-0524CDF745B2}"/>
                  </a:ext>
                </a:extLst>
              </p:cNvPr>
              <p:cNvSpPr/>
              <p:nvPr/>
            </p:nvSpPr>
            <p:spPr>
              <a:xfrm>
                <a:off x="7313374" y="3460442"/>
                <a:ext cx="443884" cy="326309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42500DF-A3ED-092C-9CA9-687719AD833B}"/>
                      </a:ext>
                    </a:extLst>
                  </p:cNvPr>
                  <p:cNvSpPr txBox="1"/>
                  <p:nvPr/>
                </p:nvSpPr>
                <p:spPr>
                  <a:xfrm>
                    <a:off x="5312950" y="2685162"/>
                    <a:ext cx="4397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42500DF-A3ED-092C-9CA9-687719AD83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2950" y="2685162"/>
                    <a:ext cx="4397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21C81B-B709-9985-CC2D-89D95BD81DAD}"/>
                      </a:ext>
                    </a:extLst>
                  </p:cNvPr>
                  <p:cNvSpPr txBox="1"/>
                  <p:nvPr/>
                </p:nvSpPr>
                <p:spPr>
                  <a:xfrm>
                    <a:off x="6049478" y="2685162"/>
                    <a:ext cx="4450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21C81B-B709-9985-CC2D-89D95BD81D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9478" y="2685162"/>
                    <a:ext cx="4450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41753E3-D5D4-FB7D-0A92-630BA42267B2}"/>
                      </a:ext>
                    </a:extLst>
                  </p:cNvPr>
                  <p:cNvSpPr txBox="1"/>
                  <p:nvPr/>
                </p:nvSpPr>
                <p:spPr>
                  <a:xfrm>
                    <a:off x="6796560" y="2694078"/>
                    <a:ext cx="4450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41753E3-D5D4-FB7D-0A92-630BA42267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6560" y="2694078"/>
                    <a:ext cx="4450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610CC4B-495A-F606-C21C-019DF26D56E2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204" y="2698648"/>
                    <a:ext cx="4591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610CC4B-495A-F606-C21C-019DF26D5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5204" y="2698648"/>
                    <a:ext cx="45916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6D617F9-C2C8-7A3D-A6F8-4D7EA0E3FA11}"/>
                      </a:ext>
                    </a:extLst>
                  </p:cNvPr>
                  <p:cNvSpPr txBox="1"/>
                  <p:nvPr/>
                </p:nvSpPr>
                <p:spPr>
                  <a:xfrm>
                    <a:off x="7607914" y="2685162"/>
                    <a:ext cx="434734" cy="369332"/>
                  </a:xfrm>
                  <a:prstGeom prst="rect">
                    <a:avLst/>
                  </a:prstGeom>
                  <a:ln w="12700">
                    <a:noFill/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6D617F9-C2C8-7A3D-A6F8-4D7EA0E3FA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7914" y="2685162"/>
                    <a:ext cx="43473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>
                    <a:noFill/>
                    <a:headEnd type="none" w="med" len="med"/>
                    <a:tailEnd type="arrow" w="med" len="med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BB5BDFC-DC83-B54A-3BF8-74D3EB882C39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>
              <a:xfrm>
                <a:off x="5573430" y="3052323"/>
                <a:ext cx="724419" cy="4043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5B24E06-3A04-105F-775F-71ED27BFD810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>
              <a:xfrm>
                <a:off x="6272007" y="3038886"/>
                <a:ext cx="25842" cy="4178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4143E00-2DD1-D3FE-573E-314EB954A7A4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>
              <a:xfrm flipH="1">
                <a:off x="6297849" y="3026771"/>
                <a:ext cx="672735" cy="4299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231DDCE-D320-A0C0-69F9-79C6FA84EA16}"/>
                  </a:ext>
                </a:extLst>
              </p:cNvPr>
              <p:cNvCxnSpPr>
                <a:cxnSpLocks/>
                <a:stCxn id="31" idx="2"/>
                <a:endCxn id="22" idx="0"/>
              </p:cNvCxnSpPr>
              <p:nvPr/>
            </p:nvCxnSpPr>
            <p:spPr>
              <a:xfrm flipH="1">
                <a:off x="6297849" y="3067980"/>
                <a:ext cx="2186938" cy="3887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B1BB1E2-3521-1620-2FAE-2AA1FD1807FB}"/>
                  </a:ext>
                </a:extLst>
              </p:cNvPr>
              <p:cNvCxnSpPr>
                <a:cxnSpLocks/>
                <a:stCxn id="31" idx="2"/>
                <a:endCxn id="23" idx="0"/>
              </p:cNvCxnSpPr>
              <p:nvPr/>
            </p:nvCxnSpPr>
            <p:spPr>
              <a:xfrm flipH="1">
                <a:off x="7535316" y="3067980"/>
                <a:ext cx="949471" cy="39246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B796956-667E-C4B1-7E0A-12E1FC483752}"/>
                  </a:ext>
                </a:extLst>
              </p:cNvPr>
              <p:cNvCxnSpPr>
                <a:cxnSpLocks/>
                <a:stCxn id="30" idx="2"/>
                <a:endCxn id="23" idx="0"/>
              </p:cNvCxnSpPr>
              <p:nvPr/>
            </p:nvCxnSpPr>
            <p:spPr>
              <a:xfrm>
                <a:off x="7019089" y="3063410"/>
                <a:ext cx="516227" cy="3970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7560833-B76C-FA20-0C4B-5BE03C15A60A}"/>
                  </a:ext>
                </a:extLst>
              </p:cNvPr>
              <p:cNvCxnSpPr>
                <a:cxnSpLocks/>
                <a:stCxn id="29" idx="2"/>
                <a:endCxn id="23" idx="0"/>
              </p:cNvCxnSpPr>
              <p:nvPr/>
            </p:nvCxnSpPr>
            <p:spPr>
              <a:xfrm>
                <a:off x="6272007" y="3054494"/>
                <a:ext cx="1263309" cy="4059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4C25E35-1D15-B24F-C05C-93174B4EA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32818" y="3031634"/>
                <a:ext cx="2002498" cy="4059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1CA67B-2870-527F-166A-847B77A9EA4F}"/>
                </a:ext>
              </a:extLst>
            </p:cNvPr>
            <p:cNvSpPr txBox="1"/>
            <p:nvPr/>
          </p:nvSpPr>
          <p:spPr>
            <a:xfrm>
              <a:off x="1203781" y="5637616"/>
              <a:ext cx="3741537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Precise and Efficient!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79E7F4-A917-7565-8C1D-F78D73C4BB78}"/>
                </a:ext>
              </a:extLst>
            </p:cNvPr>
            <p:cNvSpPr txBox="1"/>
            <p:nvPr/>
          </p:nvSpPr>
          <p:spPr>
            <a:xfrm>
              <a:off x="8308035" y="5890248"/>
              <a:ext cx="44916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rgbClr val="002060"/>
                  </a:solidFill>
                </a:rPr>
                <a:t>CI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A886EE-692E-4AD5-D793-96EB92F6D108}"/>
              </a:ext>
            </a:extLst>
          </p:cNvPr>
          <p:cNvGrpSpPr/>
          <p:nvPr/>
        </p:nvGrpSpPr>
        <p:grpSpPr>
          <a:xfrm>
            <a:off x="48893" y="2858195"/>
            <a:ext cx="8355243" cy="1709626"/>
            <a:chOff x="48893" y="2858195"/>
            <a:chExt cx="8355243" cy="17096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E9A51F-1CFB-5CEE-917E-91D51522A424}"/>
                </a:ext>
              </a:extLst>
            </p:cNvPr>
            <p:cNvSpPr txBox="1"/>
            <p:nvPr/>
          </p:nvSpPr>
          <p:spPr>
            <a:xfrm>
              <a:off x="4867846" y="2951545"/>
              <a:ext cx="3536290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effectLst/>
                </a:rPr>
                <a:t>1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 HashSet</a:t>
              </a:r>
              <a:r>
                <a:rPr lang="en-AU" dirty="0"/>
                <a:t> s1 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=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26C6DA"/>
                  </a:solidFill>
                  <a:effectLst/>
                </a:rPr>
                <a:t>new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HashSet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();</a:t>
              </a:r>
              <a:r>
                <a:rPr lang="en-AU" dirty="0">
                  <a:solidFill>
                    <a:srgbClr val="607D8B"/>
                  </a:solidFill>
                  <a:effectLst/>
                </a:rPr>
                <a:t>// S1</a:t>
              </a:r>
              <a:r>
                <a:rPr lang="en-AU" dirty="0"/>
                <a:t> </a:t>
              </a:r>
            </a:p>
            <a:p>
              <a:r>
                <a:rPr lang="en-AU" dirty="0">
                  <a:effectLst/>
                </a:rPr>
                <a:t>2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HashSet</a:t>
              </a:r>
              <a:r>
                <a:rPr lang="en-AU" dirty="0"/>
                <a:t> s2 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=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26C6DA"/>
                  </a:solidFill>
                  <a:effectLst/>
                </a:rPr>
                <a:t>new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HashSet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();</a:t>
              </a:r>
              <a:r>
                <a:rPr lang="en-AU" dirty="0">
                  <a:solidFill>
                    <a:srgbClr val="607D8B"/>
                  </a:solidFill>
                  <a:effectLst/>
                </a:rPr>
                <a:t>// S2</a:t>
              </a:r>
              <a:r>
                <a:rPr lang="en-AU" dirty="0"/>
                <a:t> </a:t>
              </a:r>
            </a:p>
            <a:p>
              <a:r>
                <a:rPr lang="en-AU" dirty="0"/>
                <a:t>3 s1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.</a:t>
              </a:r>
              <a:r>
                <a:rPr lang="en-AU" dirty="0"/>
                <a:t>add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</a:t>
              </a:r>
              <a:r>
                <a:rPr lang="en-AU" dirty="0">
                  <a:solidFill>
                    <a:srgbClr val="26C6DA"/>
                  </a:solidFill>
                  <a:effectLst/>
                </a:rPr>
                <a:t>new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Object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());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607D8B"/>
                  </a:solidFill>
                  <a:effectLst/>
                </a:rPr>
                <a:t>// O1</a:t>
              </a:r>
              <a:r>
                <a:rPr lang="en-AU" dirty="0"/>
                <a:t> </a:t>
              </a:r>
            </a:p>
            <a:p>
              <a:r>
                <a:rPr lang="en-AU" dirty="0"/>
                <a:t>4 s2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.</a:t>
              </a:r>
              <a:r>
                <a:rPr lang="en-AU" dirty="0"/>
                <a:t>add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</a:t>
              </a:r>
              <a:r>
                <a:rPr lang="en-AU" dirty="0">
                  <a:solidFill>
                    <a:srgbClr val="26C6DA"/>
                  </a:solidFill>
                  <a:effectLst/>
                </a:rPr>
                <a:t>new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Object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());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607D8B"/>
                  </a:solidFill>
                  <a:effectLst/>
                </a:rPr>
                <a:t>// O2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E8EB03E-4609-117E-37C5-40683379C88C}"/>
                    </a:ext>
                  </a:extLst>
                </p:cNvPr>
                <p:cNvSpPr txBox="1"/>
                <p:nvPr/>
              </p:nvSpPr>
              <p:spPr>
                <a:xfrm>
                  <a:off x="4857561" y="4179336"/>
                  <a:ext cx="3536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analyzed under </a:t>
                  </a:r>
                  <a14:m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dirty="0"/>
                    <a:t> contexts,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 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E8EB03E-4609-117E-37C5-40683379C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561" y="4179336"/>
                  <a:ext cx="353629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434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729415B-0980-E328-6A81-D344D7F665C4}"/>
                    </a:ext>
                  </a:extLst>
                </p:cNvPr>
                <p:cNvSpPr txBox="1"/>
                <p:nvPr/>
              </p:nvSpPr>
              <p:spPr>
                <a:xfrm>
                  <a:off x="7711973" y="4198489"/>
                  <a:ext cx="434734" cy="369332"/>
                </a:xfrm>
                <a:prstGeom prst="rect">
                  <a:avLst/>
                </a:prstGeom>
                <a:ln w="12700">
                  <a:noFill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729415B-0980-E328-6A81-D344D7F66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1973" y="4198489"/>
                  <a:ext cx="43473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noFill/>
                  <a:headEnd type="none" w="med" len="med"/>
                  <a:tailEnd type="arrow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11F91F-3C62-EAD2-3286-6B58BFB67065}"/>
                    </a:ext>
                  </a:extLst>
                </p:cNvPr>
                <p:cNvSpPr txBox="1"/>
                <p:nvPr/>
              </p:nvSpPr>
              <p:spPr>
                <a:xfrm>
                  <a:off x="8001136" y="4182965"/>
                  <a:ext cx="3542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11F91F-3C62-EAD2-3286-6B58BFB67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136" y="4182965"/>
                  <a:ext cx="35421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C63776-95C5-19A6-E61D-E1751DD36904}"/>
                </a:ext>
              </a:extLst>
            </p:cNvPr>
            <p:cNvSpPr/>
            <p:nvPr/>
          </p:nvSpPr>
          <p:spPr>
            <a:xfrm>
              <a:off x="1943138" y="2861256"/>
              <a:ext cx="1406188" cy="144333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ie 15">
              <a:extLst>
                <a:ext uri="{FF2B5EF4-FFF2-40B4-BE49-F238E27FC236}">
                  <a16:creationId xmlns:a16="http://schemas.microsoft.com/office/drawing/2014/main" id="{EF848BEA-487D-4C50-01B8-6058386795DF}"/>
                </a:ext>
              </a:extLst>
            </p:cNvPr>
            <p:cNvSpPr/>
            <p:nvPr/>
          </p:nvSpPr>
          <p:spPr>
            <a:xfrm>
              <a:off x="1943139" y="2860491"/>
              <a:ext cx="1406188" cy="1443339"/>
            </a:xfrm>
            <a:prstGeom prst="pie">
              <a:avLst>
                <a:gd name="adj1" fmla="val 141768"/>
                <a:gd name="adj2" fmla="val 181995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  <a:prstDash val="sysDot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11DA27-B034-4C41-6BCA-978BA4DC1DE0}"/>
                </a:ext>
              </a:extLst>
            </p:cNvPr>
            <p:cNvSpPr txBox="1"/>
            <p:nvPr/>
          </p:nvSpPr>
          <p:spPr>
            <a:xfrm>
              <a:off x="2222106" y="368844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28641A-34B8-2D73-843C-4094F40DAB0A}"/>
                </a:ext>
              </a:extLst>
            </p:cNvPr>
            <p:cNvSpPr txBox="1"/>
            <p:nvPr/>
          </p:nvSpPr>
          <p:spPr>
            <a:xfrm>
              <a:off x="2829399" y="3184659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E618F1-43D3-2D7C-1A5D-E0BC298640EC}"/>
                </a:ext>
              </a:extLst>
            </p:cNvPr>
            <p:cNvSpPr txBox="1"/>
            <p:nvPr/>
          </p:nvSpPr>
          <p:spPr>
            <a:xfrm>
              <a:off x="48893" y="4147753"/>
              <a:ext cx="2181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Context</a:t>
              </a:r>
              <a:r>
                <a:rPr lang="en-US" altLang="zh-CN" dirty="0"/>
                <a:t>-independent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955E33-0C64-41F4-AF07-D18C2EE73AAD}"/>
                </a:ext>
              </a:extLst>
            </p:cNvPr>
            <p:cNvSpPr txBox="1"/>
            <p:nvPr/>
          </p:nvSpPr>
          <p:spPr>
            <a:xfrm>
              <a:off x="48893" y="2858195"/>
              <a:ext cx="2059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Context</a:t>
              </a:r>
              <a:r>
                <a:rPr lang="en-US" altLang="zh-CN" dirty="0"/>
                <a:t>-dependent</a:t>
              </a:r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55D01-D2DA-92AF-7656-C20779EDFDFB}"/>
                </a:ext>
              </a:extLst>
            </p:cNvPr>
            <p:cNvCxnSpPr/>
            <p:nvPr/>
          </p:nvCxnSpPr>
          <p:spPr>
            <a:xfrm flipH="1">
              <a:off x="1203781" y="3873112"/>
              <a:ext cx="1018325" cy="3892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3B25820-C9F1-1037-7A71-15CF22B098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7800" y="3184659"/>
              <a:ext cx="1483777" cy="2544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99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Challenge in Context Debloating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4279" y="955093"/>
            <a:ext cx="8380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2600" dirty="0"/>
              <a:t>How to precisely identify context-(in)dependent objects?</a:t>
            </a:r>
            <a:endParaRPr lang="en-US" sz="2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D9680-D0FF-E5B3-5E43-4782EF0AC42C}"/>
              </a:ext>
            </a:extLst>
          </p:cNvPr>
          <p:cNvSpPr txBox="1"/>
          <p:nvPr/>
        </p:nvSpPr>
        <p:spPr>
          <a:xfrm>
            <a:off x="284277" y="3602412"/>
            <a:ext cx="859021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CFL-based approach is undecidable (OOPSLA’19, TOPLAS’00)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Eagle, Over-approximation of CFL </a:t>
            </a:r>
            <a:r>
              <a:rPr lang="en-US" sz="2000" dirty="0">
                <a:solidFill>
                  <a:schemeClr val="tx1"/>
                </a:solidFill>
              </a:rPr>
              <a:t>(OOPSLA’19)</a:t>
            </a:r>
            <a:endParaRPr lang="en-US" sz="2000" dirty="0"/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selects almost all non-trivial </a:t>
            </a:r>
            <a:r>
              <a:rPr lang="en-US" b="1" dirty="0">
                <a:solidFill>
                  <a:srgbClr val="0070C0"/>
                </a:solidFill>
              </a:rPr>
              <a:t>CI</a:t>
            </a:r>
            <a:r>
              <a:rPr lang="en-US" dirty="0"/>
              <a:t>s</a:t>
            </a:r>
            <a:r>
              <a:rPr lang="en-US" dirty="0">
                <a:solidFill>
                  <a:schemeClr val="tx1"/>
                </a:solidFill>
              </a:rPr>
              <a:t> as </a:t>
            </a:r>
            <a:r>
              <a:rPr lang="en-US" b="1" dirty="0">
                <a:solidFill>
                  <a:srgbClr val="0070C0"/>
                </a:solidFill>
              </a:rPr>
              <a:t>CD</a:t>
            </a:r>
            <a:r>
              <a:rPr lang="en-US" dirty="0">
                <a:solidFill>
                  <a:schemeClr val="tx1"/>
                </a:solidFill>
              </a:rPr>
              <a:t>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/>
              <a:t>Very </a:t>
            </a:r>
            <a:r>
              <a:rPr lang="en-US" dirty="0">
                <a:solidFill>
                  <a:schemeClr val="tx1"/>
                </a:solidFill>
              </a:rPr>
              <a:t>limited speedups, e.g., </a:t>
            </a:r>
            <a:r>
              <a:rPr lang="en-US" dirty="0">
                <a:solidFill>
                  <a:srgbClr val="FF0000"/>
                </a:solidFill>
              </a:rPr>
              <a:t>1.5X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3FDE0B-0280-6D12-2BC1-D8FDF1C95DB3}"/>
              </a:ext>
            </a:extLst>
          </p:cNvPr>
          <p:cNvSpPr/>
          <p:nvPr/>
        </p:nvSpPr>
        <p:spPr>
          <a:xfrm>
            <a:off x="1722024" y="1666517"/>
            <a:ext cx="1406188" cy="14433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e 22">
            <a:extLst>
              <a:ext uri="{FF2B5EF4-FFF2-40B4-BE49-F238E27FC236}">
                <a16:creationId xmlns:a16="http://schemas.microsoft.com/office/drawing/2014/main" id="{D56A992F-A516-5C41-C3DB-B21CACD6F281}"/>
              </a:ext>
            </a:extLst>
          </p:cNvPr>
          <p:cNvSpPr/>
          <p:nvPr/>
        </p:nvSpPr>
        <p:spPr>
          <a:xfrm>
            <a:off x="1722025" y="1665752"/>
            <a:ext cx="1406188" cy="1443339"/>
          </a:xfrm>
          <a:prstGeom prst="pie">
            <a:avLst>
              <a:gd name="adj1" fmla="val 141768"/>
              <a:gd name="adj2" fmla="val 18199555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537BE1-FAC2-796C-DE39-15BEF550369C}"/>
              </a:ext>
            </a:extLst>
          </p:cNvPr>
          <p:cNvSpPr/>
          <p:nvPr/>
        </p:nvSpPr>
        <p:spPr>
          <a:xfrm>
            <a:off x="5041145" y="1674439"/>
            <a:ext cx="1406189" cy="143648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e 24">
            <a:extLst>
              <a:ext uri="{FF2B5EF4-FFF2-40B4-BE49-F238E27FC236}">
                <a16:creationId xmlns:a16="http://schemas.microsoft.com/office/drawing/2014/main" id="{816877C0-642E-673A-C367-DAEEF12741E0}"/>
              </a:ext>
            </a:extLst>
          </p:cNvPr>
          <p:cNvSpPr/>
          <p:nvPr/>
        </p:nvSpPr>
        <p:spPr>
          <a:xfrm>
            <a:off x="5041146" y="1673676"/>
            <a:ext cx="1406189" cy="1436486"/>
          </a:xfrm>
          <a:prstGeom prst="pie">
            <a:avLst>
              <a:gd name="adj1" fmla="val 141768"/>
              <a:gd name="adj2" fmla="val 18199555"/>
            </a:avLst>
          </a:prstGeom>
          <a:solidFill>
            <a:schemeClr val="accent6">
              <a:lumMod val="20000"/>
              <a:lumOff val="80000"/>
              <a:alpha val="38103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sp>
        <p:nvSpPr>
          <p:cNvPr id="26" name="Pie 25">
            <a:extLst>
              <a:ext uri="{FF2B5EF4-FFF2-40B4-BE49-F238E27FC236}">
                <a16:creationId xmlns:a16="http://schemas.microsoft.com/office/drawing/2014/main" id="{ED2596A3-C28B-A9E0-336A-6CF04BFA3D87}"/>
              </a:ext>
            </a:extLst>
          </p:cNvPr>
          <p:cNvSpPr/>
          <p:nvPr/>
        </p:nvSpPr>
        <p:spPr>
          <a:xfrm>
            <a:off x="5037036" y="1672606"/>
            <a:ext cx="1406189" cy="1436486"/>
          </a:xfrm>
          <a:prstGeom prst="pie">
            <a:avLst>
              <a:gd name="adj1" fmla="val 570143"/>
              <a:gd name="adj2" fmla="val 1777147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1A0C9E-300F-3D24-70A0-750982C39DCA}"/>
              </a:ext>
            </a:extLst>
          </p:cNvPr>
          <p:cNvSpPr/>
          <p:nvPr/>
        </p:nvSpPr>
        <p:spPr>
          <a:xfrm>
            <a:off x="3066366" y="4969063"/>
            <a:ext cx="1406189" cy="14433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e 27">
            <a:extLst>
              <a:ext uri="{FF2B5EF4-FFF2-40B4-BE49-F238E27FC236}">
                <a16:creationId xmlns:a16="http://schemas.microsoft.com/office/drawing/2014/main" id="{04AB1696-AE3E-7868-769E-727F0ECC1AD6}"/>
              </a:ext>
            </a:extLst>
          </p:cNvPr>
          <p:cNvSpPr/>
          <p:nvPr/>
        </p:nvSpPr>
        <p:spPr>
          <a:xfrm>
            <a:off x="3066367" y="4968300"/>
            <a:ext cx="1406189" cy="1443339"/>
          </a:xfrm>
          <a:prstGeom prst="pie">
            <a:avLst>
              <a:gd name="adj1" fmla="val 141768"/>
              <a:gd name="adj2" fmla="val 18199555"/>
            </a:avLst>
          </a:prstGeom>
          <a:solidFill>
            <a:schemeClr val="accent6">
              <a:lumMod val="20000"/>
              <a:lumOff val="80000"/>
              <a:alpha val="38103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sp>
        <p:nvSpPr>
          <p:cNvPr id="29" name="Pie 28">
            <a:extLst>
              <a:ext uri="{FF2B5EF4-FFF2-40B4-BE49-F238E27FC236}">
                <a16:creationId xmlns:a16="http://schemas.microsoft.com/office/drawing/2014/main" id="{5420483D-1C30-022A-75C7-33FF709789BF}"/>
              </a:ext>
            </a:extLst>
          </p:cNvPr>
          <p:cNvSpPr/>
          <p:nvPr/>
        </p:nvSpPr>
        <p:spPr>
          <a:xfrm>
            <a:off x="3062257" y="4967230"/>
            <a:ext cx="1406189" cy="1443339"/>
          </a:xfrm>
          <a:prstGeom prst="pie">
            <a:avLst>
              <a:gd name="adj1" fmla="val 5073738"/>
              <a:gd name="adj2" fmla="val 1310535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A9AFC-3C92-5893-9905-4B79A83022FA}"/>
              </a:ext>
            </a:extLst>
          </p:cNvPr>
          <p:cNvSpPr txBox="1"/>
          <p:nvPr/>
        </p:nvSpPr>
        <p:spPr>
          <a:xfrm>
            <a:off x="1646055" y="3133454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(Oracle)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70928-C74A-D3FD-6C67-3AE12A782738}"/>
              </a:ext>
            </a:extLst>
          </p:cNvPr>
          <p:cNvSpPr txBox="1"/>
          <p:nvPr/>
        </p:nvSpPr>
        <p:spPr>
          <a:xfrm>
            <a:off x="2000992" y="2493707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68CDB-CDA2-94BF-8B35-A6BF57E3346D}"/>
              </a:ext>
            </a:extLst>
          </p:cNvPr>
          <p:cNvSpPr txBox="1"/>
          <p:nvPr/>
        </p:nvSpPr>
        <p:spPr>
          <a:xfrm>
            <a:off x="2608285" y="198992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50686-5FBB-AA4F-F711-BECF8D0C011D}"/>
              </a:ext>
            </a:extLst>
          </p:cNvPr>
          <p:cNvSpPr txBox="1"/>
          <p:nvPr/>
        </p:nvSpPr>
        <p:spPr>
          <a:xfrm>
            <a:off x="5926352" y="202548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53A0B-E225-B371-CF35-A3734EBE2C81}"/>
              </a:ext>
            </a:extLst>
          </p:cNvPr>
          <p:cNvSpPr txBox="1"/>
          <p:nvPr/>
        </p:nvSpPr>
        <p:spPr>
          <a:xfrm>
            <a:off x="5369511" y="2446227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4C107-AC01-FE99-A32A-8536EC7F680C}"/>
              </a:ext>
            </a:extLst>
          </p:cNvPr>
          <p:cNvSpPr txBox="1"/>
          <p:nvPr/>
        </p:nvSpPr>
        <p:spPr>
          <a:xfrm>
            <a:off x="3240710" y="571649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2DDB3D-3812-1916-E5CD-DE97EA1589A6}"/>
              </a:ext>
            </a:extLst>
          </p:cNvPr>
          <p:cNvSpPr txBox="1"/>
          <p:nvPr/>
        </p:nvSpPr>
        <p:spPr>
          <a:xfrm>
            <a:off x="3867329" y="535503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1C058-6BBC-E030-32AA-A6BB2B3AFA4B}"/>
              </a:ext>
            </a:extLst>
          </p:cNvPr>
          <p:cNvSpPr txBox="1"/>
          <p:nvPr/>
        </p:nvSpPr>
        <p:spPr>
          <a:xfrm>
            <a:off x="4102855" y="3083144"/>
            <a:ext cx="349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Context-free-language(CFL)</a:t>
            </a:r>
            <a:r>
              <a:rPr lang="en-US" dirty="0"/>
              <a:t>-based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A1814E-4341-B050-2148-A542844DE415}"/>
              </a:ext>
            </a:extLst>
          </p:cNvPr>
          <p:cNvSpPr txBox="1"/>
          <p:nvPr/>
        </p:nvSpPr>
        <p:spPr>
          <a:xfrm>
            <a:off x="4579384" y="5886096"/>
            <a:ext cx="68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800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 Debloating Approaches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4279" y="955093"/>
            <a:ext cx="8380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b="1" dirty="0"/>
              <a:t>Conch:</a:t>
            </a:r>
            <a:r>
              <a:rPr lang="en-US" sz="2600" dirty="0"/>
              <a:t> </a:t>
            </a:r>
            <a:r>
              <a:rPr lang="en-US" sz="2000" dirty="0"/>
              <a:t>approximates CFL with three linearly verifiable conditions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field-insensitive (still too conservative)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/>
              <a:t>limits further performance improvement</a:t>
            </a:r>
            <a:endParaRPr lang="en-US" sz="26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895BB4-8D2A-C5AE-41BB-05F1467B3F44}"/>
              </a:ext>
            </a:extLst>
          </p:cNvPr>
          <p:cNvSpPr/>
          <p:nvPr/>
        </p:nvSpPr>
        <p:spPr>
          <a:xfrm>
            <a:off x="1803859" y="2042971"/>
            <a:ext cx="1406189" cy="14433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ie 30">
            <a:extLst>
              <a:ext uri="{FF2B5EF4-FFF2-40B4-BE49-F238E27FC236}">
                <a16:creationId xmlns:a16="http://schemas.microsoft.com/office/drawing/2014/main" id="{23C43714-F1B2-41B3-49C2-7E6CDF9B46A9}"/>
              </a:ext>
            </a:extLst>
          </p:cNvPr>
          <p:cNvSpPr/>
          <p:nvPr/>
        </p:nvSpPr>
        <p:spPr>
          <a:xfrm>
            <a:off x="1803860" y="2042208"/>
            <a:ext cx="1406189" cy="1443339"/>
          </a:xfrm>
          <a:prstGeom prst="pie">
            <a:avLst>
              <a:gd name="adj1" fmla="val 141768"/>
              <a:gd name="adj2" fmla="val 18199555"/>
            </a:avLst>
          </a:prstGeom>
          <a:solidFill>
            <a:schemeClr val="accent6">
              <a:lumMod val="20000"/>
              <a:lumOff val="80000"/>
              <a:alpha val="38103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sp>
        <p:nvSpPr>
          <p:cNvPr id="32" name="Pie 31">
            <a:extLst>
              <a:ext uri="{FF2B5EF4-FFF2-40B4-BE49-F238E27FC236}">
                <a16:creationId xmlns:a16="http://schemas.microsoft.com/office/drawing/2014/main" id="{B0D5AB5B-4C66-2651-BAF4-A103AE48EB89}"/>
              </a:ext>
            </a:extLst>
          </p:cNvPr>
          <p:cNvSpPr/>
          <p:nvPr/>
        </p:nvSpPr>
        <p:spPr>
          <a:xfrm>
            <a:off x="1799750" y="2050762"/>
            <a:ext cx="1406189" cy="1443339"/>
          </a:xfrm>
          <a:prstGeom prst="pie">
            <a:avLst>
              <a:gd name="adj1" fmla="val 21410480"/>
              <a:gd name="adj2" fmla="val 1349373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7A91FB-9C0E-AAD7-87FD-419CE564FADA}"/>
              </a:ext>
            </a:extLst>
          </p:cNvPr>
          <p:cNvCxnSpPr>
            <a:cxnSpLocks/>
          </p:cNvCxnSpPr>
          <p:nvPr/>
        </p:nvCxnSpPr>
        <p:spPr>
          <a:xfrm>
            <a:off x="2505813" y="2770198"/>
            <a:ext cx="706878" cy="203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92172D-0E10-6990-0E0B-A0CA786D9400}"/>
              </a:ext>
            </a:extLst>
          </p:cNvPr>
          <p:cNvSpPr txBox="1"/>
          <p:nvPr/>
        </p:nvSpPr>
        <p:spPr>
          <a:xfrm>
            <a:off x="2211139" y="2975066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F68B0-BEEA-A09C-91BF-A73CA003FB17}"/>
              </a:ext>
            </a:extLst>
          </p:cNvPr>
          <p:cNvSpPr txBox="1"/>
          <p:nvPr/>
        </p:nvSpPr>
        <p:spPr>
          <a:xfrm>
            <a:off x="2499461" y="2244279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470D6-0661-FB92-B5F1-724E1658AE62}"/>
              </a:ext>
            </a:extLst>
          </p:cNvPr>
          <p:cNvSpPr txBox="1"/>
          <p:nvPr/>
        </p:nvSpPr>
        <p:spPr>
          <a:xfrm>
            <a:off x="1251074" y="3482071"/>
            <a:ext cx="24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 </a:t>
            </a:r>
            <a:r>
              <a:rPr lang="en-US" sz="1800" dirty="0"/>
              <a:t>(</a:t>
            </a:r>
            <a:r>
              <a:rPr lang="en-US" sz="1600" dirty="0"/>
              <a:t>ASE’21, TOSEM’23</a:t>
            </a:r>
            <a:r>
              <a:rPr lang="en-US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095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 Debloating Approaches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4279" y="955093"/>
            <a:ext cx="8380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b="1" dirty="0"/>
              <a:t>Conch:</a:t>
            </a:r>
            <a:r>
              <a:rPr lang="en-US" sz="2600" dirty="0"/>
              <a:t> </a:t>
            </a:r>
            <a:r>
              <a:rPr lang="en-US" sz="2000" dirty="0"/>
              <a:t>approximates CFL with three linearly verifiable conditions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field-insensitive (still too conservative)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/>
              <a:t>limits further performance improvement</a:t>
            </a:r>
            <a:endParaRPr lang="en-US" sz="2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1">
                <a:extLst>
                  <a:ext uri="{FF2B5EF4-FFF2-40B4-BE49-F238E27FC236}">
                    <a16:creationId xmlns:a16="http://schemas.microsoft.com/office/drawing/2014/main" id="{F0A86FE5-1CD3-EBED-9B2C-238D97E031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674842"/>
                  </p:ext>
                </p:extLst>
              </p:nvPr>
            </p:nvGraphicFramePr>
            <p:xfrm>
              <a:off x="1251074" y="5052758"/>
              <a:ext cx="5744280" cy="134112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148856">
                      <a:extLst>
                        <a:ext uri="{9D8B030D-6E8A-4147-A177-3AD203B41FA5}">
                          <a16:colId xmlns:a16="http://schemas.microsoft.com/office/drawing/2014/main" val="2347981083"/>
                        </a:ext>
                      </a:extLst>
                    </a:gridCol>
                    <a:gridCol w="1148856">
                      <a:extLst>
                        <a:ext uri="{9D8B030D-6E8A-4147-A177-3AD203B41FA5}">
                          <a16:colId xmlns:a16="http://schemas.microsoft.com/office/drawing/2014/main" val="2200284362"/>
                        </a:ext>
                      </a:extLst>
                    </a:gridCol>
                    <a:gridCol w="1148856">
                      <a:extLst>
                        <a:ext uri="{9D8B030D-6E8A-4147-A177-3AD203B41FA5}">
                          <a16:colId xmlns:a16="http://schemas.microsoft.com/office/drawing/2014/main" val="647168966"/>
                        </a:ext>
                      </a:extLst>
                    </a:gridCol>
                    <a:gridCol w="1148856">
                      <a:extLst>
                        <a:ext uri="{9D8B030D-6E8A-4147-A177-3AD203B41FA5}">
                          <a16:colId xmlns:a16="http://schemas.microsoft.com/office/drawing/2014/main" val="1571424638"/>
                        </a:ext>
                      </a:extLst>
                    </a:gridCol>
                    <a:gridCol w="1148856">
                      <a:extLst>
                        <a:ext uri="{9D8B030D-6E8A-4147-A177-3AD203B41FA5}">
                          <a16:colId xmlns:a16="http://schemas.microsoft.com/office/drawing/2014/main" val="1718234850"/>
                        </a:ext>
                      </a:extLst>
                    </a:gridCol>
                  </a:tblGrid>
                  <a:tr h="2494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AU" sz="16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sz="1600" dirty="0"/>
                            <a:t>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AU" sz="16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sz="1600" dirty="0"/>
                            <a:t> =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AU" sz="16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sz="1600" dirty="0"/>
                            <a:t> =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AU" sz="16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sz="1600" dirty="0"/>
                            <a:t> = 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4883732"/>
                      </a:ext>
                    </a:extLst>
                  </a:tr>
                  <a:tr h="295977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X-</a:t>
                          </a:r>
                          <a14:m>
                            <m:oMath xmlns:m="http://schemas.openxmlformats.org/officeDocument/2006/math">
                              <m:r>
                                <a:rPr lang="en-AU" sz="1600" b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OBJ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10.2s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5.7s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10.3s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14.3s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103699"/>
                      </a:ext>
                    </a:extLst>
                  </a:tr>
                  <a:tr h="29597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AU" sz="16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OBJ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10.2s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20.5s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1278.6s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25496.3s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553603"/>
                      </a:ext>
                    </a:extLst>
                  </a:tr>
                  <a:tr h="29597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C-</a:t>
                          </a:r>
                          <a14:m>
                            <m:oMath xmlns:m="http://schemas.openxmlformats.org/officeDocument/2006/math">
                              <m:r>
                                <a:rPr lang="en-AU" sz="1600" b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600" dirty="0"/>
                            <a:t>OBJ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10.2s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7.6s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363.1s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555.0s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68607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1">
                <a:extLst>
                  <a:ext uri="{FF2B5EF4-FFF2-40B4-BE49-F238E27FC236}">
                    <a16:creationId xmlns:a16="http://schemas.microsoft.com/office/drawing/2014/main" id="{F0A86FE5-1CD3-EBED-9B2C-238D97E031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674842"/>
                  </p:ext>
                </p:extLst>
              </p:nvPr>
            </p:nvGraphicFramePr>
            <p:xfrm>
              <a:off x="1251074" y="5052758"/>
              <a:ext cx="5744280" cy="134112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148856">
                      <a:extLst>
                        <a:ext uri="{9D8B030D-6E8A-4147-A177-3AD203B41FA5}">
                          <a16:colId xmlns:a16="http://schemas.microsoft.com/office/drawing/2014/main" val="2347981083"/>
                        </a:ext>
                      </a:extLst>
                    </a:gridCol>
                    <a:gridCol w="1148856">
                      <a:extLst>
                        <a:ext uri="{9D8B030D-6E8A-4147-A177-3AD203B41FA5}">
                          <a16:colId xmlns:a16="http://schemas.microsoft.com/office/drawing/2014/main" val="2200284362"/>
                        </a:ext>
                      </a:extLst>
                    </a:gridCol>
                    <a:gridCol w="1148856">
                      <a:extLst>
                        <a:ext uri="{9D8B030D-6E8A-4147-A177-3AD203B41FA5}">
                          <a16:colId xmlns:a16="http://schemas.microsoft.com/office/drawing/2014/main" val="647168966"/>
                        </a:ext>
                      </a:extLst>
                    </a:gridCol>
                    <a:gridCol w="1148856">
                      <a:extLst>
                        <a:ext uri="{9D8B030D-6E8A-4147-A177-3AD203B41FA5}">
                          <a16:colId xmlns:a16="http://schemas.microsoft.com/office/drawing/2014/main" val="1571424638"/>
                        </a:ext>
                      </a:extLst>
                    </a:gridCol>
                    <a:gridCol w="1148856">
                      <a:extLst>
                        <a:ext uri="{9D8B030D-6E8A-4147-A177-3AD203B41FA5}">
                          <a16:colId xmlns:a16="http://schemas.microsoft.com/office/drawing/2014/main" val="171823485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222" t="-3704" r="-304444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704" r="-201099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3333" t="-3704" r="-103333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901" t="-3704" r="-2198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8373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103704" r="-4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10.2s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5.7s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10.3s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B050"/>
                              </a:solidFill>
                            </a:rPr>
                            <a:t>14.3s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1036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211538" r="-4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10.2s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20.5s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1278.6s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25496.3s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55360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300000" r="-4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10.2s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7.6s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363.1s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555.0s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686077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44182A5C-DCE2-A1C6-BD53-44262CD7F7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34" y="5929757"/>
            <a:ext cx="1684181" cy="2589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AD9680-D0FF-E5B3-5E43-4782EF0AC42C}"/>
              </a:ext>
            </a:extLst>
          </p:cNvPr>
          <p:cNvSpPr txBox="1"/>
          <p:nvPr/>
        </p:nvSpPr>
        <p:spPr>
          <a:xfrm>
            <a:off x="284279" y="3895899"/>
            <a:ext cx="853053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b="1" dirty="0" err="1">
                <a:solidFill>
                  <a:srgbClr val="FF0000"/>
                </a:solidFill>
              </a:rPr>
              <a:t>DebloaterX</a:t>
            </a:r>
            <a:endParaRPr lang="en-US" sz="2600" b="1" dirty="0">
              <a:solidFill>
                <a:srgbClr val="FF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1-limited field-sensitive (</a:t>
            </a:r>
            <a:r>
              <a:rPr lang="en-US" sz="2000" dirty="0" err="1"/>
              <a:t>e.g</a:t>
            </a:r>
            <a:r>
              <a:rPr lang="en-US" sz="2000" dirty="0"/>
              <a:t>, </a:t>
            </a:r>
            <a:r>
              <a:rPr lang="en-US" sz="2000" dirty="0" err="1"/>
              <a:t>O.f</a:t>
            </a:r>
            <a:r>
              <a:rPr lang="en-US" sz="2000" dirty="0"/>
              <a:t>.*)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s</a:t>
            </a:r>
            <a:r>
              <a:rPr lang="en-US" sz="2000" b="1" dirty="0">
                <a:solidFill>
                  <a:schemeClr val="tx1"/>
                </a:solidFill>
              </a:rPr>
              <a:t>ignificant performance improvement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with negligible precision loss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895BB4-8D2A-C5AE-41BB-05F1467B3F44}"/>
              </a:ext>
            </a:extLst>
          </p:cNvPr>
          <p:cNvSpPr/>
          <p:nvPr/>
        </p:nvSpPr>
        <p:spPr>
          <a:xfrm>
            <a:off x="1803859" y="2042971"/>
            <a:ext cx="1406189" cy="14433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ie 30">
            <a:extLst>
              <a:ext uri="{FF2B5EF4-FFF2-40B4-BE49-F238E27FC236}">
                <a16:creationId xmlns:a16="http://schemas.microsoft.com/office/drawing/2014/main" id="{23C43714-F1B2-41B3-49C2-7E6CDF9B46A9}"/>
              </a:ext>
            </a:extLst>
          </p:cNvPr>
          <p:cNvSpPr/>
          <p:nvPr/>
        </p:nvSpPr>
        <p:spPr>
          <a:xfrm>
            <a:off x="1803860" y="2042208"/>
            <a:ext cx="1406189" cy="1443339"/>
          </a:xfrm>
          <a:prstGeom prst="pie">
            <a:avLst>
              <a:gd name="adj1" fmla="val 141768"/>
              <a:gd name="adj2" fmla="val 18199555"/>
            </a:avLst>
          </a:prstGeom>
          <a:solidFill>
            <a:schemeClr val="accent6">
              <a:lumMod val="20000"/>
              <a:lumOff val="80000"/>
              <a:alpha val="38103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sp>
        <p:nvSpPr>
          <p:cNvPr id="32" name="Pie 31">
            <a:extLst>
              <a:ext uri="{FF2B5EF4-FFF2-40B4-BE49-F238E27FC236}">
                <a16:creationId xmlns:a16="http://schemas.microsoft.com/office/drawing/2014/main" id="{B0D5AB5B-4C66-2651-BAF4-A103AE48EB89}"/>
              </a:ext>
            </a:extLst>
          </p:cNvPr>
          <p:cNvSpPr/>
          <p:nvPr/>
        </p:nvSpPr>
        <p:spPr>
          <a:xfrm>
            <a:off x="1799750" y="2050762"/>
            <a:ext cx="1406189" cy="1443339"/>
          </a:xfrm>
          <a:prstGeom prst="pie">
            <a:avLst>
              <a:gd name="adj1" fmla="val 21410480"/>
              <a:gd name="adj2" fmla="val 1349373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7A91FB-9C0E-AAD7-87FD-419CE564FADA}"/>
              </a:ext>
            </a:extLst>
          </p:cNvPr>
          <p:cNvCxnSpPr>
            <a:cxnSpLocks/>
          </p:cNvCxnSpPr>
          <p:nvPr/>
        </p:nvCxnSpPr>
        <p:spPr>
          <a:xfrm>
            <a:off x="2505813" y="2770198"/>
            <a:ext cx="706878" cy="203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2577AC0-D770-EE18-3C0B-D795CB6C6C6C}"/>
              </a:ext>
            </a:extLst>
          </p:cNvPr>
          <p:cNvSpPr/>
          <p:nvPr/>
        </p:nvSpPr>
        <p:spPr>
          <a:xfrm>
            <a:off x="5007469" y="2052596"/>
            <a:ext cx="1406190" cy="14433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e 36">
            <a:extLst>
              <a:ext uri="{FF2B5EF4-FFF2-40B4-BE49-F238E27FC236}">
                <a16:creationId xmlns:a16="http://schemas.microsoft.com/office/drawing/2014/main" id="{56B477C5-ADC7-1363-451C-5E8864D41777}"/>
              </a:ext>
            </a:extLst>
          </p:cNvPr>
          <p:cNvSpPr/>
          <p:nvPr/>
        </p:nvSpPr>
        <p:spPr>
          <a:xfrm>
            <a:off x="5007470" y="2051833"/>
            <a:ext cx="1406190" cy="1443340"/>
          </a:xfrm>
          <a:prstGeom prst="pie">
            <a:avLst>
              <a:gd name="adj1" fmla="val 141768"/>
              <a:gd name="adj2" fmla="val 18199555"/>
            </a:avLst>
          </a:prstGeom>
          <a:solidFill>
            <a:schemeClr val="accent6">
              <a:lumMod val="20000"/>
              <a:lumOff val="80000"/>
              <a:alpha val="38103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sp>
        <p:nvSpPr>
          <p:cNvPr id="38" name="Pie 37">
            <a:extLst>
              <a:ext uri="{FF2B5EF4-FFF2-40B4-BE49-F238E27FC236}">
                <a16:creationId xmlns:a16="http://schemas.microsoft.com/office/drawing/2014/main" id="{CEB3BCDA-9954-2D99-1306-ADAC77346FFA}"/>
              </a:ext>
            </a:extLst>
          </p:cNvPr>
          <p:cNvSpPr/>
          <p:nvPr/>
        </p:nvSpPr>
        <p:spPr>
          <a:xfrm>
            <a:off x="5003360" y="2050762"/>
            <a:ext cx="1406190" cy="1443340"/>
          </a:xfrm>
          <a:prstGeom prst="pie">
            <a:avLst>
              <a:gd name="adj1" fmla="val 21410480"/>
              <a:gd name="adj2" fmla="val 1734632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  <a:prstDash val="sysDot"/>
              </a:ln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473CE0-5D41-3F90-1C44-AA0DE4AE2D44}"/>
              </a:ext>
            </a:extLst>
          </p:cNvPr>
          <p:cNvCxnSpPr>
            <a:cxnSpLocks/>
          </p:cNvCxnSpPr>
          <p:nvPr/>
        </p:nvCxnSpPr>
        <p:spPr>
          <a:xfrm>
            <a:off x="5719047" y="2778222"/>
            <a:ext cx="706879" cy="2005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92172D-0E10-6990-0E0B-A0CA786D9400}"/>
              </a:ext>
            </a:extLst>
          </p:cNvPr>
          <p:cNvSpPr txBox="1"/>
          <p:nvPr/>
        </p:nvSpPr>
        <p:spPr>
          <a:xfrm>
            <a:off x="2211139" y="2975066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BE1D2-0893-F157-6C03-3387BB8133EC}"/>
              </a:ext>
            </a:extLst>
          </p:cNvPr>
          <p:cNvSpPr txBox="1"/>
          <p:nvPr/>
        </p:nvSpPr>
        <p:spPr>
          <a:xfrm>
            <a:off x="5353241" y="2952664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F68B0-BEEA-A09C-91BF-A73CA003FB17}"/>
              </a:ext>
            </a:extLst>
          </p:cNvPr>
          <p:cNvSpPr txBox="1"/>
          <p:nvPr/>
        </p:nvSpPr>
        <p:spPr>
          <a:xfrm>
            <a:off x="2499461" y="2244279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5B0577-782C-4733-48EA-35E4BB96237B}"/>
              </a:ext>
            </a:extLst>
          </p:cNvPr>
          <p:cNvSpPr txBox="1"/>
          <p:nvPr/>
        </p:nvSpPr>
        <p:spPr>
          <a:xfrm>
            <a:off x="5847104" y="236530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470D6-0661-FB92-B5F1-724E1658AE62}"/>
              </a:ext>
            </a:extLst>
          </p:cNvPr>
          <p:cNvSpPr txBox="1"/>
          <p:nvPr/>
        </p:nvSpPr>
        <p:spPr>
          <a:xfrm>
            <a:off x="1251074" y="3482071"/>
            <a:ext cx="24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 </a:t>
            </a:r>
            <a:r>
              <a:rPr lang="en-US" sz="1800" dirty="0"/>
              <a:t>(</a:t>
            </a:r>
            <a:r>
              <a:rPr lang="en-US" sz="1600" dirty="0"/>
              <a:t>ASE’21, TOSEM’23</a:t>
            </a:r>
            <a:r>
              <a:rPr lang="en-US" dirty="0"/>
              <a:t>)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9AC60D-4759-7F86-4EFA-F8ED6DCC4B3E}"/>
              </a:ext>
            </a:extLst>
          </p:cNvPr>
          <p:cNvSpPr txBox="1"/>
          <p:nvPr/>
        </p:nvSpPr>
        <p:spPr>
          <a:xfrm>
            <a:off x="5097064" y="3544540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DebloaterX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CE703-6980-8077-FDFC-A59111D76DA6}"/>
              </a:ext>
            </a:extLst>
          </p:cNvPr>
          <p:cNvSpPr txBox="1"/>
          <p:nvPr/>
        </p:nvSpPr>
        <p:spPr>
          <a:xfrm>
            <a:off x="7697099" y="5526982"/>
            <a:ext cx="967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luindex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476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DebloaterX</a:t>
            </a:r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Our Approach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4280" y="955093"/>
            <a:ext cx="7781692" cy="9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Identify context-dependent objects by usage patterns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We believe Patterns are </a:t>
            </a:r>
            <a:r>
              <a:rPr lang="en-US" sz="2400" b="1" dirty="0"/>
              <a:t>finite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724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DebloaterX</a:t>
            </a:r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Our Approach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4280" y="955093"/>
            <a:ext cx="7781692" cy="9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Identify context-dependent objects by usage patterns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We believe Patterns are </a:t>
            </a:r>
            <a:r>
              <a:rPr lang="en-US" sz="2400" b="1" dirty="0"/>
              <a:t>finite</a:t>
            </a:r>
            <a:r>
              <a:rPr lang="en-US" sz="24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747A2-5760-4505-8170-F1BBDFFEB006}"/>
              </a:ext>
            </a:extLst>
          </p:cNvPr>
          <p:cNvSpPr txBox="1"/>
          <p:nvPr/>
        </p:nvSpPr>
        <p:spPr>
          <a:xfrm>
            <a:off x="282358" y="2035575"/>
            <a:ext cx="8380521" cy="2097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>
                <a:solidFill>
                  <a:schemeClr val="tx1"/>
                </a:solidFill>
              </a:rPr>
              <a:t>Three Container-Usage Patterns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 Inner Containers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 Factory-Created Containers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 Container Wrappers</a:t>
            </a:r>
          </a:p>
        </p:txBody>
      </p:sp>
    </p:spTree>
    <p:extLst>
      <p:ext uri="{BB962C8B-B14F-4D97-AF65-F5344CB8AC3E}">
        <p14:creationId xmlns:p14="http://schemas.microsoft.com/office/powerpoint/2010/main" val="14230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DebloaterX</a:t>
            </a:r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Our Approach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4280" y="955093"/>
            <a:ext cx="7781692" cy="9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Identify context-dependent objects by usage patterns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We believe Patterns are </a:t>
            </a:r>
            <a:r>
              <a:rPr lang="en-US" sz="2400" b="1" dirty="0"/>
              <a:t>finite</a:t>
            </a:r>
            <a:r>
              <a:rPr lang="en-US" sz="24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747A2-5760-4505-8170-F1BBDFFEB006}"/>
              </a:ext>
            </a:extLst>
          </p:cNvPr>
          <p:cNvSpPr txBox="1"/>
          <p:nvPr/>
        </p:nvSpPr>
        <p:spPr>
          <a:xfrm>
            <a:off x="282358" y="2035575"/>
            <a:ext cx="8380521" cy="2097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>
                <a:solidFill>
                  <a:schemeClr val="tx1"/>
                </a:solidFill>
              </a:rPr>
              <a:t>Three Container-Usage Patterns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 Inner Containers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 Factory-Created Containers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 Container Wrappers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C2497-F4B2-3422-09C0-FC238976F0E0}"/>
              </a:ext>
            </a:extLst>
          </p:cNvPr>
          <p:cNvSpPr txBox="1"/>
          <p:nvPr/>
        </p:nvSpPr>
        <p:spPr>
          <a:xfrm>
            <a:off x="282357" y="4224052"/>
            <a:ext cx="838052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The above </a:t>
            </a:r>
            <a:r>
              <a:rPr lang="en-US" sz="2600" b="1" dirty="0">
                <a:solidFill>
                  <a:srgbClr val="FF0000"/>
                </a:solidFill>
              </a:rPr>
              <a:t>three</a:t>
            </a:r>
            <a:r>
              <a:rPr lang="en-US" sz="2600" dirty="0">
                <a:solidFill>
                  <a:schemeClr val="tx1"/>
                </a:solidFill>
              </a:rPr>
              <a:t> Patterns are enough to preserve </a:t>
            </a:r>
            <a:r>
              <a:rPr lang="en-US" sz="2600" b="1" dirty="0">
                <a:solidFill>
                  <a:srgbClr val="FF0000"/>
                </a:solidFill>
              </a:rPr>
              <a:t>99.8%</a:t>
            </a:r>
            <a:r>
              <a:rPr lang="en-US" sz="2600" dirty="0">
                <a:solidFill>
                  <a:schemeClr val="tx1"/>
                </a:solidFill>
              </a:rPr>
              <a:t> of precision in real-world programs.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96F5A-5539-7A5A-4C2E-83FA79E06980}"/>
              </a:ext>
            </a:extLst>
          </p:cNvPr>
          <p:cNvSpPr/>
          <p:nvPr/>
        </p:nvSpPr>
        <p:spPr>
          <a:xfrm>
            <a:off x="2030931" y="5457520"/>
            <a:ext cx="4849945" cy="254213"/>
          </a:xfrm>
          <a:prstGeom prst="rect">
            <a:avLst/>
          </a:prstGeom>
          <a:solidFill>
            <a:srgbClr val="AB5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251F9D-003F-6E47-153F-DC07424B8500}"/>
              </a:ext>
            </a:extLst>
          </p:cNvPr>
          <p:cNvSpPr/>
          <p:nvPr/>
        </p:nvSpPr>
        <p:spPr>
          <a:xfrm>
            <a:off x="2030931" y="5898944"/>
            <a:ext cx="4889877" cy="2542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908C5-00F8-A12F-E349-BD97D5560F93}"/>
              </a:ext>
            </a:extLst>
          </p:cNvPr>
          <p:cNvSpPr/>
          <p:nvPr/>
        </p:nvSpPr>
        <p:spPr>
          <a:xfrm>
            <a:off x="2030931" y="5457520"/>
            <a:ext cx="4889877" cy="25421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14906-1BAD-3618-7184-1C604DD6B39A}"/>
                  </a:ext>
                </a:extLst>
              </p:cNvPr>
              <p:cNvSpPr txBox="1"/>
              <p:nvPr/>
            </p:nvSpPr>
            <p:spPr>
              <a:xfrm>
                <a:off x="1321905" y="5859710"/>
                <a:ext cx="669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err="1"/>
                  <a:t>OBJ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14906-1BAD-3618-7184-1C604DD6B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05" y="5859710"/>
                <a:ext cx="669094" cy="369332"/>
              </a:xfrm>
              <a:prstGeom prst="rect">
                <a:avLst/>
              </a:prstGeom>
              <a:blipFill>
                <a:blip r:embed="rId3"/>
                <a:stretch>
                  <a:fillRect t="-6667" r="-75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E1C576-E656-12F3-8DBC-723D9BDA5EFA}"/>
                  </a:ext>
                </a:extLst>
              </p:cNvPr>
              <p:cNvSpPr txBox="1"/>
              <p:nvPr/>
            </p:nvSpPr>
            <p:spPr>
              <a:xfrm>
                <a:off x="1140253" y="5421072"/>
                <a:ext cx="850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err="1"/>
                  <a:t>OBJ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E1C576-E656-12F3-8DBC-723D9BDA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53" y="5421072"/>
                <a:ext cx="850746" cy="369332"/>
              </a:xfrm>
              <a:prstGeom prst="rect">
                <a:avLst/>
              </a:prstGeom>
              <a:blipFill>
                <a:blip r:embed="rId4"/>
                <a:stretch>
                  <a:fillRect l="-5882" t="-6452" r="-588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9160C95-FF04-D9C1-C159-CEAB4B487F04}"/>
              </a:ext>
            </a:extLst>
          </p:cNvPr>
          <p:cNvSpPr txBox="1"/>
          <p:nvPr/>
        </p:nvSpPr>
        <p:spPr>
          <a:xfrm>
            <a:off x="6855886" y="5843985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100.0%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318-E332-0EB4-9B37-984B28A76899}"/>
              </a:ext>
            </a:extLst>
          </p:cNvPr>
          <p:cNvSpPr txBox="1"/>
          <p:nvPr/>
        </p:nvSpPr>
        <p:spPr>
          <a:xfrm>
            <a:off x="6920808" y="5380267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99.8%</a:t>
            </a:r>
          </a:p>
        </p:txBody>
      </p:sp>
    </p:spTree>
    <p:extLst>
      <p:ext uri="{BB962C8B-B14F-4D97-AF65-F5344CB8AC3E}">
        <p14:creationId xmlns:p14="http://schemas.microsoft.com/office/powerpoint/2010/main" val="178400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DebloaterX</a:t>
            </a:r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Overall Algorithm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pic>
        <p:nvPicPr>
          <p:cNvPr id="11" name="Picture 10" descr="A black and white text&#10;&#10;Description automatically generated">
            <a:extLst>
              <a:ext uri="{FF2B5EF4-FFF2-40B4-BE49-F238E27FC236}">
                <a16:creationId xmlns:a16="http://schemas.microsoft.com/office/drawing/2014/main" id="{FC49A720-097B-6FA6-5770-6C5054C4A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6" y="1012646"/>
            <a:ext cx="8920846" cy="3826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79C250-A574-CE93-D112-F8F0DB6F7515}"/>
              </a:ext>
            </a:extLst>
          </p:cNvPr>
          <p:cNvSpPr txBox="1"/>
          <p:nvPr/>
        </p:nvSpPr>
        <p:spPr>
          <a:xfrm>
            <a:off x="379818" y="5033838"/>
            <a:ext cx="8380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2600" b="1" dirty="0">
                <a:solidFill>
                  <a:srgbClr val="002060"/>
                </a:solidFill>
              </a:rPr>
              <a:t>CI</a:t>
            </a:r>
            <a:r>
              <a:rPr lang="en-AU" sz="2600" dirty="0"/>
              <a:t> objects in     will be used for </a:t>
            </a:r>
            <a:r>
              <a:rPr lang="en-AU" sz="2600" b="1" dirty="0"/>
              <a:t>context debloating</a:t>
            </a:r>
            <a:endParaRPr lang="en-US" sz="2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5596F-7066-69BD-D828-ED0BE881B0A7}"/>
              </a:ext>
            </a:extLst>
          </p:cNvPr>
          <p:cNvSpPr txBox="1"/>
          <p:nvPr/>
        </p:nvSpPr>
        <p:spPr>
          <a:xfrm>
            <a:off x="1657906" y="5803207"/>
            <a:ext cx="6225466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AU" sz="2600" b="1" dirty="0">
                <a:solidFill>
                  <a:srgbClr val="FF0000"/>
                </a:solidFill>
              </a:rPr>
              <a:t>inhibit context combinations on </a:t>
            </a:r>
            <a:r>
              <a:rPr lang="en-AU" sz="2600" b="1" dirty="0">
                <a:solidFill>
                  <a:srgbClr val="002060"/>
                </a:solidFill>
              </a:rPr>
              <a:t>CI</a:t>
            </a:r>
            <a:r>
              <a:rPr lang="en-AU" sz="2600" b="1" dirty="0">
                <a:solidFill>
                  <a:srgbClr val="FF0000"/>
                </a:solidFill>
              </a:rPr>
              <a:t> elements</a:t>
            </a:r>
            <a:endParaRPr lang="en-US" sz="2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F5A17F-4C59-AC77-F991-5E1520EF8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390" y="5142819"/>
            <a:ext cx="29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64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 objects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/>
              <p:nvPr/>
            </p:nvSpPr>
            <p:spPr>
              <a:xfrm>
                <a:off x="285241" y="813974"/>
                <a:ext cx="8788002" cy="1785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/>
                  <a:t>An object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600" dirty="0"/>
                  <a:t> is a </a:t>
                </a:r>
                <a:r>
                  <a:rPr lang="en-US" sz="2600" b="1" dirty="0"/>
                  <a:t>container object </a:t>
                </a:r>
                <a:r>
                  <a:rPr lang="en-US" sz="2600" dirty="0"/>
                  <a:t>if it has at least 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One </a:t>
                </a:r>
                <a:r>
                  <a:rPr lang="en-US" sz="2000" b="1" dirty="0"/>
                  <a:t>pointer field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An </a:t>
                </a:r>
                <a:r>
                  <a:rPr lang="en-US" sz="2000" b="1" dirty="0"/>
                  <a:t>incoming value flow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.∗ =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, and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An </a:t>
                </a:r>
                <a:r>
                  <a:rPr lang="en-US" sz="2000" b="1" dirty="0"/>
                  <a:t>outgoing value flow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.∗ = 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</m:e>
                      <m:sup>
                        <m:sSup>
                          <m:sSup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.∗(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𝑟𝑒𝑡</m:t>
                        </m:r>
                      </m:e>
                      <m:sup>
                        <m:sSup>
                          <m:sSup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are methods invoked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41" y="813974"/>
                <a:ext cx="8788002" cy="1785745"/>
              </a:xfrm>
              <a:prstGeom prst="rect">
                <a:avLst/>
              </a:prstGeom>
              <a:blipFill>
                <a:blip r:embed="rId3"/>
                <a:stretch>
                  <a:fillRect l="-1154" t="-3546" b="-5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9108D2F-8EDC-8811-8C3C-F5EA2030959D}"/>
              </a:ext>
            </a:extLst>
          </p:cNvPr>
          <p:cNvSpPr/>
          <p:nvPr/>
        </p:nvSpPr>
        <p:spPr>
          <a:xfrm>
            <a:off x="1319939" y="3505037"/>
            <a:ext cx="2696705" cy="17857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5450CA-9405-B3BB-F5E9-3F47D4A91577}"/>
              </a:ext>
            </a:extLst>
          </p:cNvPr>
          <p:cNvSpPr/>
          <p:nvPr/>
        </p:nvSpPr>
        <p:spPr>
          <a:xfrm>
            <a:off x="5127356" y="3505037"/>
            <a:ext cx="2696705" cy="17857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9E3ABF-6787-3644-925A-B783E951CEFF}"/>
              </a:ext>
            </a:extLst>
          </p:cNvPr>
          <p:cNvSpPr/>
          <p:nvPr/>
        </p:nvSpPr>
        <p:spPr>
          <a:xfrm>
            <a:off x="2169763" y="4073305"/>
            <a:ext cx="1574923" cy="825266"/>
          </a:xfrm>
          <a:prstGeom prst="rect">
            <a:avLst/>
          </a:prstGeom>
          <a:solidFill>
            <a:srgbClr val="FFC000">
              <a:alpha val="41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3973B4-B2A1-F39A-6998-454E68612CE6}"/>
              </a:ext>
            </a:extLst>
          </p:cNvPr>
          <p:cNvSpPr/>
          <p:nvPr/>
        </p:nvSpPr>
        <p:spPr>
          <a:xfrm>
            <a:off x="2316260" y="4301732"/>
            <a:ext cx="645135" cy="434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1E4F3F-A57C-A949-6B14-8FB021771FA9}"/>
              </a:ext>
            </a:extLst>
          </p:cNvPr>
          <p:cNvSpPr/>
          <p:nvPr/>
        </p:nvSpPr>
        <p:spPr>
          <a:xfrm>
            <a:off x="5874572" y="4112304"/>
            <a:ext cx="1574923" cy="825266"/>
          </a:xfrm>
          <a:prstGeom prst="rect">
            <a:avLst/>
          </a:prstGeom>
          <a:solidFill>
            <a:srgbClr val="FFC000">
              <a:alpha val="41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8D960C-F240-BA10-D45A-A1A400C52AAA}"/>
                  </a:ext>
                </a:extLst>
              </p:cNvPr>
              <p:cNvSpPr txBox="1"/>
              <p:nvPr/>
            </p:nvSpPr>
            <p:spPr>
              <a:xfrm>
                <a:off x="1335437" y="3517870"/>
                <a:ext cx="5739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8D960C-F240-BA10-D45A-A1A400C52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37" y="3517870"/>
                <a:ext cx="5739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7E91147-9E1E-38AC-314C-10AFB9E81AF3}"/>
              </a:ext>
            </a:extLst>
          </p:cNvPr>
          <p:cNvSpPr/>
          <p:nvPr/>
        </p:nvSpPr>
        <p:spPr>
          <a:xfrm>
            <a:off x="6079766" y="4299152"/>
            <a:ext cx="645135" cy="434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8D741-279E-137F-B308-EB172A43E6F4}"/>
                  </a:ext>
                </a:extLst>
              </p:cNvPr>
              <p:cNvSpPr txBox="1"/>
              <p:nvPr/>
            </p:nvSpPr>
            <p:spPr>
              <a:xfrm>
                <a:off x="2308486" y="4259409"/>
                <a:ext cx="12959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.∗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8D741-279E-137F-B308-EB172A43E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86" y="4259409"/>
                <a:ext cx="1295996" cy="430887"/>
              </a:xfrm>
              <a:prstGeom prst="rect">
                <a:avLst/>
              </a:prstGeom>
              <a:blipFill>
                <a:blip r:embed="rId5"/>
                <a:stretch>
                  <a:fillRect l="-5825" t="-2857" r="-3883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87A601-1AED-2EB6-AA8D-BA8DBF578C8E}"/>
                  </a:ext>
                </a:extLst>
              </p:cNvPr>
              <p:cNvSpPr txBox="1"/>
              <p:nvPr/>
            </p:nvSpPr>
            <p:spPr>
              <a:xfrm>
                <a:off x="6056394" y="4259409"/>
                <a:ext cx="12959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.∗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87A601-1AED-2EB6-AA8D-BA8DBF578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394" y="4259409"/>
                <a:ext cx="1295996" cy="430887"/>
              </a:xfrm>
              <a:prstGeom prst="rect">
                <a:avLst/>
              </a:prstGeom>
              <a:blipFill>
                <a:blip r:embed="rId6"/>
                <a:stretch>
                  <a:fillRect l="-6863" t="-2857" r="-2941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57DD0D-9FCD-616E-B027-25EC5CE2872B}"/>
                  </a:ext>
                </a:extLst>
              </p:cNvPr>
              <p:cNvSpPr txBox="1"/>
              <p:nvPr/>
            </p:nvSpPr>
            <p:spPr>
              <a:xfrm>
                <a:off x="7172150" y="3470523"/>
                <a:ext cx="6817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57DD0D-9FCD-616E-B027-25EC5CE28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50" y="3470523"/>
                <a:ext cx="6817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82DE79-63F6-3F82-5C71-2C3B6AB2A83F}"/>
              </a:ext>
            </a:extLst>
          </p:cNvPr>
          <p:cNvCxnSpPr>
            <a:cxnSpLocks/>
          </p:cNvCxnSpPr>
          <p:nvPr/>
        </p:nvCxnSpPr>
        <p:spPr>
          <a:xfrm>
            <a:off x="285241" y="4474853"/>
            <a:ext cx="18845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936A2E-5776-1001-F613-E50DF5B2F9B4}"/>
              </a:ext>
            </a:extLst>
          </p:cNvPr>
          <p:cNvSpPr txBox="1"/>
          <p:nvPr/>
        </p:nvSpPr>
        <p:spPr>
          <a:xfrm>
            <a:off x="457502" y="407330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A29A63-DDB9-2E2E-BF61-A3F8D9CB03F4}"/>
              </a:ext>
            </a:extLst>
          </p:cNvPr>
          <p:cNvCxnSpPr>
            <a:cxnSpLocks/>
          </p:cNvCxnSpPr>
          <p:nvPr/>
        </p:nvCxnSpPr>
        <p:spPr>
          <a:xfrm>
            <a:off x="7481285" y="4474852"/>
            <a:ext cx="13601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7065BF-8332-D526-BB6F-748B7B19CDD3}"/>
              </a:ext>
            </a:extLst>
          </p:cNvPr>
          <p:cNvSpPr txBox="1"/>
          <p:nvPr/>
        </p:nvSpPr>
        <p:spPr>
          <a:xfrm>
            <a:off x="7824061" y="40710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0E358C-3038-BDB0-FE18-5D7BA7F29DD8}"/>
                  </a:ext>
                </a:extLst>
              </p:cNvPr>
              <p:cNvSpPr txBox="1"/>
              <p:nvPr/>
            </p:nvSpPr>
            <p:spPr>
              <a:xfrm>
                <a:off x="4253869" y="2681575"/>
                <a:ext cx="5172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0E358C-3038-BDB0-FE18-5D7BA7F2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869" y="2681575"/>
                <a:ext cx="5172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350B0E-60C4-F256-7C6E-6A05331D6B98}"/>
              </a:ext>
            </a:extLst>
          </p:cNvPr>
          <p:cNvCxnSpPr>
            <a:cxnSpLocks/>
          </p:cNvCxnSpPr>
          <p:nvPr/>
        </p:nvCxnSpPr>
        <p:spPr>
          <a:xfrm flipV="1">
            <a:off x="2743200" y="3204795"/>
            <a:ext cx="1510669" cy="10546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E254FB-2FB2-A891-4D83-53657A8EBF3A}"/>
              </a:ext>
            </a:extLst>
          </p:cNvPr>
          <p:cNvCxnSpPr>
            <a:cxnSpLocks/>
          </p:cNvCxnSpPr>
          <p:nvPr/>
        </p:nvCxnSpPr>
        <p:spPr>
          <a:xfrm flipH="1" flipV="1">
            <a:off x="4771126" y="3181712"/>
            <a:ext cx="1631207" cy="10315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CE0842-91E4-5A31-5DA6-5A6087CAC460}"/>
              </a:ext>
            </a:extLst>
          </p:cNvPr>
          <p:cNvSpPr txBox="1"/>
          <p:nvPr/>
        </p:nvSpPr>
        <p:spPr>
          <a:xfrm rot="19534271">
            <a:off x="2956484" y="3235791"/>
            <a:ext cx="113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points-to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FD2D0D-38A6-F025-7C31-B8489839A866}"/>
              </a:ext>
            </a:extLst>
          </p:cNvPr>
          <p:cNvSpPr txBox="1"/>
          <p:nvPr/>
        </p:nvSpPr>
        <p:spPr>
          <a:xfrm rot="2047116">
            <a:off x="5266545" y="3384072"/>
            <a:ext cx="113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points-to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FA108D76-753F-7BAF-9FB4-FCC422A25CF2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4790130" y="3065665"/>
            <a:ext cx="38999" cy="3704809"/>
          </a:xfrm>
          <a:prstGeom prst="curvedConnector3">
            <a:avLst>
              <a:gd name="adj1" fmla="val 1914334"/>
            </a:avLst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08C61E6-4FCD-A4DD-8C99-3C3BACDD9252}"/>
              </a:ext>
            </a:extLst>
          </p:cNvPr>
          <p:cNvSpPr txBox="1"/>
          <p:nvPr/>
        </p:nvSpPr>
        <p:spPr>
          <a:xfrm>
            <a:off x="2334219" y="5672713"/>
            <a:ext cx="55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Aliases</a:t>
            </a:r>
            <a:r>
              <a:rPr lang="en-US" dirty="0">
                <a:solidFill>
                  <a:srgbClr val="00B050"/>
                </a:solidFill>
              </a:rPr>
              <a:t> in the approximation of </a:t>
            </a:r>
            <a:r>
              <a:rPr lang="en-US" b="1" dirty="0">
                <a:solidFill>
                  <a:srgbClr val="00B050"/>
                </a:solidFill>
              </a:rPr>
              <a:t>1-limited</a:t>
            </a:r>
            <a:r>
              <a:rPr lang="en-US" dirty="0">
                <a:solidFill>
                  <a:srgbClr val="00B050"/>
                </a:solidFill>
              </a:rPr>
              <a:t> field access path</a:t>
            </a:r>
          </a:p>
        </p:txBody>
      </p:sp>
    </p:spTree>
    <p:extLst>
      <p:ext uri="{BB962C8B-B14F-4D97-AF65-F5344CB8AC3E}">
        <p14:creationId xmlns:p14="http://schemas.microsoft.com/office/powerpoint/2010/main" val="1931867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19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 objects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/>
              <p:nvPr/>
            </p:nvSpPr>
            <p:spPr>
              <a:xfrm>
                <a:off x="285241" y="813974"/>
                <a:ext cx="8788002" cy="1785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/>
                  <a:t>An object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600" dirty="0"/>
                  <a:t> is a </a:t>
                </a:r>
                <a:r>
                  <a:rPr lang="en-US" sz="2600" b="1" dirty="0"/>
                  <a:t>container object </a:t>
                </a:r>
                <a:r>
                  <a:rPr lang="en-US" sz="2600" dirty="0"/>
                  <a:t>if it has at least 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One </a:t>
                </a:r>
                <a:r>
                  <a:rPr lang="en-US" sz="2000" b="1" dirty="0"/>
                  <a:t>pointer field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An </a:t>
                </a:r>
                <a:r>
                  <a:rPr lang="en-US" sz="2000" b="1" dirty="0"/>
                  <a:t>incoming value flow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.∗ =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, and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An </a:t>
                </a:r>
                <a:r>
                  <a:rPr lang="en-US" sz="2000" b="1" dirty="0"/>
                  <a:t>outgoing value flow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.∗ = 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</m:e>
                      <m:sup>
                        <m:sSup>
                          <m:sSup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.∗(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𝑟𝑒𝑡</m:t>
                        </m:r>
                      </m:e>
                      <m:sup>
                        <m:sSup>
                          <m:sSup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are methods invoked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41" y="813974"/>
                <a:ext cx="8788002" cy="1785745"/>
              </a:xfrm>
              <a:prstGeom prst="rect">
                <a:avLst/>
              </a:prstGeom>
              <a:blipFill>
                <a:blip r:embed="rId3"/>
                <a:stretch>
                  <a:fillRect l="-1154" t="-3546" b="-5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2AC2497-F4B2-3422-09C0-FC238976F0E0}"/>
              </a:ext>
            </a:extLst>
          </p:cNvPr>
          <p:cNvSpPr txBox="1"/>
          <p:nvPr/>
        </p:nvSpPr>
        <p:spPr>
          <a:xfrm>
            <a:off x="285242" y="2683422"/>
            <a:ext cx="437743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An</a:t>
            </a:r>
            <a:r>
              <a:rPr lang="zh-CN" altLang="en-US" sz="2600" dirty="0"/>
              <a:t> </a:t>
            </a:r>
            <a:r>
              <a:rPr lang="en-US" sz="2600" dirty="0"/>
              <a:t>example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S1</a:t>
            </a:r>
            <a:r>
              <a:rPr lang="en-US" sz="2600" dirty="0">
                <a:solidFill>
                  <a:schemeClr val="tx1"/>
                </a:solidFill>
              </a:rPr>
              <a:t> is a container 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8DDD0-2295-7A53-272D-734C57B67E1B}"/>
              </a:ext>
            </a:extLst>
          </p:cNvPr>
          <p:cNvSpPr txBox="1"/>
          <p:nvPr/>
        </p:nvSpPr>
        <p:spPr>
          <a:xfrm>
            <a:off x="4583167" y="3525982"/>
            <a:ext cx="4410564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</a:rPr>
              <a:t>  4 </a:t>
            </a:r>
            <a:r>
              <a:rPr lang="en-AU" sz="1600" dirty="0">
                <a:solidFill>
                  <a:srgbClr val="26C6DA"/>
                </a:solidFill>
                <a:effectLst/>
              </a:rPr>
              <a:t>class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HashSet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{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607D8B"/>
                </a:solidFill>
                <a:effectLst/>
              </a:rPr>
              <a:t>// in </a:t>
            </a:r>
            <a:r>
              <a:rPr lang="en-AU" sz="1600" dirty="0" err="1">
                <a:solidFill>
                  <a:srgbClr val="607D8B"/>
                </a:solidFill>
                <a:effectLst/>
              </a:rPr>
              <a:t>java.util</a:t>
            </a:r>
            <a:r>
              <a:rPr lang="en-AU" sz="1600" dirty="0">
                <a:solidFill>
                  <a:srgbClr val="607D8B"/>
                </a:solidFill>
                <a:effectLst/>
              </a:rPr>
              <a:t>;</a:t>
            </a:r>
            <a:r>
              <a:rPr lang="en-AU" sz="1600" dirty="0"/>
              <a:t> </a:t>
            </a:r>
          </a:p>
          <a:p>
            <a:r>
              <a:rPr lang="en-AU" sz="1600" dirty="0">
                <a:solidFill>
                  <a:srgbClr val="FF8A80"/>
                </a:solidFill>
                <a:effectLst/>
              </a:rPr>
              <a:t>  </a:t>
            </a:r>
            <a:r>
              <a:rPr lang="en-AU" sz="1600" dirty="0">
                <a:effectLst/>
              </a:rPr>
              <a:t>5</a:t>
            </a:r>
            <a:r>
              <a:rPr lang="en-AU" sz="1600" dirty="0">
                <a:solidFill>
                  <a:srgbClr val="FF8A80"/>
                </a:solidFill>
                <a:effectLst/>
              </a:rPr>
              <a:t>     HashMap</a:t>
            </a:r>
            <a:r>
              <a:rPr lang="en-AU" sz="1600" dirty="0"/>
              <a:t> map</a:t>
            </a:r>
            <a:r>
              <a:rPr lang="en-AU" sz="1600" dirty="0">
                <a:solidFill>
                  <a:srgbClr val="90A4AE"/>
                </a:solidFill>
                <a:effectLst/>
              </a:rPr>
              <a:t>;</a:t>
            </a:r>
            <a:r>
              <a:rPr lang="en-AU" sz="1600" dirty="0"/>
              <a:t> </a:t>
            </a:r>
          </a:p>
          <a:p>
            <a:r>
              <a:rPr lang="en-AU" sz="1600" dirty="0">
                <a:solidFill>
                  <a:srgbClr val="26C6DA"/>
                </a:solidFill>
                <a:effectLst/>
              </a:rPr>
              <a:t>  </a:t>
            </a:r>
            <a:r>
              <a:rPr lang="en-AU" sz="1600" dirty="0">
                <a:effectLst/>
              </a:rPr>
              <a:t>6</a:t>
            </a:r>
            <a:r>
              <a:rPr lang="en-AU" sz="1600" dirty="0">
                <a:solidFill>
                  <a:srgbClr val="26C6DA"/>
                </a:solidFill>
                <a:effectLst/>
              </a:rPr>
              <a:t>     static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Object</a:t>
            </a:r>
            <a:r>
              <a:rPr lang="en-AU" sz="1600" dirty="0"/>
              <a:t> g </a:t>
            </a:r>
            <a:r>
              <a:rPr lang="en-AU" sz="1600" dirty="0">
                <a:solidFill>
                  <a:srgbClr val="90A4AE"/>
                </a:solidFill>
                <a:effectLst/>
              </a:rPr>
              <a:t>=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26C6DA"/>
                </a:solidFill>
                <a:effectLst/>
              </a:rPr>
              <a:t>new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Object</a:t>
            </a:r>
            <a:r>
              <a:rPr lang="en-AU" sz="1600" dirty="0">
                <a:solidFill>
                  <a:srgbClr val="90A4AE"/>
                </a:solidFill>
                <a:effectLst/>
              </a:rPr>
              <a:t>();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607D8B"/>
                </a:solidFill>
                <a:effectLst/>
              </a:rPr>
              <a:t>// O3</a:t>
            </a:r>
            <a:r>
              <a:rPr lang="en-AU" sz="1600" dirty="0"/>
              <a:t> </a:t>
            </a:r>
          </a:p>
          <a:p>
            <a:r>
              <a:rPr lang="en-AU" sz="1600" dirty="0"/>
              <a:t>  </a:t>
            </a:r>
            <a:r>
              <a:rPr lang="en-AU" sz="1600" dirty="0">
                <a:effectLst/>
              </a:rPr>
              <a:t>7</a:t>
            </a:r>
            <a:r>
              <a:rPr lang="en-AU" sz="1600" dirty="0">
                <a:solidFill>
                  <a:srgbClr val="FF8A80"/>
                </a:solidFill>
                <a:effectLst/>
              </a:rPr>
              <a:t>     HashSet</a:t>
            </a:r>
            <a:r>
              <a:rPr lang="en-AU" sz="1600" dirty="0">
                <a:solidFill>
                  <a:srgbClr val="90A4AE"/>
                </a:solidFill>
                <a:effectLst/>
              </a:rPr>
              <a:t>()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{</a:t>
            </a:r>
            <a:r>
              <a:rPr lang="en-AU" sz="1600" dirty="0"/>
              <a:t> </a:t>
            </a:r>
            <a:r>
              <a:rPr lang="en-AU" sz="1600" dirty="0" err="1">
                <a:solidFill>
                  <a:srgbClr val="26C6DA"/>
                </a:solidFill>
                <a:effectLst/>
              </a:rPr>
              <a:t>this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map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=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26C6DA"/>
                </a:solidFill>
                <a:effectLst/>
              </a:rPr>
              <a:t>new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HashMap</a:t>
            </a:r>
            <a:r>
              <a:rPr lang="en-AU" sz="1600" dirty="0">
                <a:solidFill>
                  <a:srgbClr val="90A4AE"/>
                </a:solidFill>
                <a:effectLst/>
              </a:rPr>
              <a:t>();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607D8B"/>
                </a:solidFill>
                <a:effectLst/>
              </a:rPr>
              <a:t>// M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}</a:t>
            </a:r>
            <a:endParaRPr lang="en-AU" sz="1600" dirty="0"/>
          </a:p>
          <a:p>
            <a:r>
              <a:rPr lang="en-AU" sz="1600" dirty="0"/>
              <a:t>  </a:t>
            </a:r>
            <a:r>
              <a:rPr lang="en-AU" sz="1600" dirty="0">
                <a:effectLst/>
              </a:rPr>
              <a:t>8</a:t>
            </a:r>
            <a:r>
              <a:rPr lang="en-AU" sz="1600" dirty="0">
                <a:solidFill>
                  <a:srgbClr val="26C6DA"/>
                </a:solidFill>
                <a:effectLst/>
              </a:rPr>
              <a:t>     void</a:t>
            </a:r>
            <a:r>
              <a:rPr lang="en-AU" sz="1600" dirty="0"/>
              <a:t> add</a:t>
            </a:r>
            <a:r>
              <a:rPr lang="en-AU" sz="1600" dirty="0">
                <a:solidFill>
                  <a:srgbClr val="90A4AE"/>
                </a:solidFill>
                <a:effectLst/>
              </a:rPr>
              <a:t>(</a:t>
            </a:r>
            <a:r>
              <a:rPr lang="en-AU" sz="1600" dirty="0">
                <a:solidFill>
                  <a:srgbClr val="FF8A80"/>
                </a:solidFill>
                <a:effectLst/>
              </a:rPr>
              <a:t>Object</a:t>
            </a:r>
            <a:r>
              <a:rPr lang="en-AU" sz="1600" dirty="0"/>
              <a:t> p</a:t>
            </a:r>
            <a:r>
              <a:rPr lang="en-AU" sz="1600" dirty="0">
                <a:solidFill>
                  <a:srgbClr val="90A4AE"/>
                </a:solidFill>
                <a:effectLst/>
              </a:rPr>
              <a:t>)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{</a:t>
            </a:r>
            <a:r>
              <a:rPr lang="en-AU" sz="1600" dirty="0"/>
              <a:t> </a:t>
            </a:r>
          </a:p>
          <a:p>
            <a:r>
              <a:rPr lang="en-AU" sz="1600" dirty="0"/>
              <a:t>  </a:t>
            </a:r>
            <a:r>
              <a:rPr lang="en-AU" sz="1600" dirty="0">
                <a:effectLst/>
              </a:rPr>
              <a:t>9</a:t>
            </a:r>
            <a:r>
              <a:rPr lang="en-AU" sz="1600" dirty="0">
                <a:solidFill>
                  <a:srgbClr val="26C6DA"/>
                </a:solidFill>
                <a:effectLst/>
              </a:rPr>
              <a:t>            </a:t>
            </a:r>
            <a:r>
              <a:rPr lang="en-AU" sz="1600" dirty="0" err="1">
                <a:solidFill>
                  <a:srgbClr val="26C6DA"/>
                </a:solidFill>
                <a:effectLst/>
              </a:rPr>
              <a:t>this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map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put</a:t>
            </a:r>
            <a:r>
              <a:rPr lang="en-AU" sz="1600" dirty="0">
                <a:solidFill>
                  <a:srgbClr val="90A4AE"/>
                </a:solidFill>
                <a:effectLst/>
              </a:rPr>
              <a:t>(</a:t>
            </a:r>
            <a:r>
              <a:rPr lang="en-AU" sz="1600" dirty="0"/>
              <a:t>p</a:t>
            </a:r>
            <a:r>
              <a:rPr lang="en-AU" sz="1600" dirty="0">
                <a:solidFill>
                  <a:srgbClr val="90A4AE"/>
                </a:solidFill>
                <a:effectLst/>
              </a:rPr>
              <a:t>,</a:t>
            </a:r>
            <a:r>
              <a:rPr lang="en-AU" sz="1600" dirty="0"/>
              <a:t> g</a:t>
            </a:r>
            <a:r>
              <a:rPr lang="en-AU" sz="1600" dirty="0">
                <a:solidFill>
                  <a:srgbClr val="90A4AE"/>
                </a:solidFill>
                <a:effectLst/>
              </a:rPr>
              <a:t>);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}</a:t>
            </a:r>
            <a:endParaRPr lang="en-AU" sz="1600" dirty="0"/>
          </a:p>
          <a:p>
            <a:r>
              <a:rPr lang="en-AU" sz="1600" dirty="0">
                <a:effectLst/>
              </a:rPr>
              <a:t>10</a:t>
            </a:r>
            <a:r>
              <a:rPr lang="en-AU" sz="1600" dirty="0">
                <a:solidFill>
                  <a:srgbClr val="FF8A80"/>
                </a:solidFill>
                <a:effectLst/>
              </a:rPr>
              <a:t>     Iterator</a:t>
            </a:r>
            <a:r>
              <a:rPr lang="en-AU" sz="1600" dirty="0"/>
              <a:t> iterator</a:t>
            </a:r>
            <a:r>
              <a:rPr lang="en-AU" sz="1600" dirty="0">
                <a:solidFill>
                  <a:srgbClr val="90A4AE"/>
                </a:solidFill>
                <a:effectLst/>
              </a:rPr>
              <a:t>()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{</a:t>
            </a:r>
            <a:r>
              <a:rPr lang="en-AU" sz="1600" dirty="0"/>
              <a:t> </a:t>
            </a:r>
          </a:p>
          <a:p>
            <a:r>
              <a:rPr lang="en-AU" sz="1600" dirty="0">
                <a:effectLst/>
              </a:rPr>
              <a:t>11</a:t>
            </a:r>
            <a:r>
              <a:rPr lang="en-AU" sz="1600" dirty="0">
                <a:solidFill>
                  <a:srgbClr val="26C6DA"/>
                </a:solidFill>
                <a:effectLst/>
              </a:rPr>
              <a:t>         return</a:t>
            </a:r>
            <a:r>
              <a:rPr lang="en-AU" sz="1600" dirty="0"/>
              <a:t> </a:t>
            </a:r>
            <a:r>
              <a:rPr lang="en-AU" sz="1600" dirty="0" err="1">
                <a:solidFill>
                  <a:srgbClr val="26C6DA"/>
                </a:solidFill>
                <a:effectLst/>
              </a:rPr>
              <a:t>this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map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keyset</a:t>
            </a:r>
            <a:r>
              <a:rPr lang="en-AU" sz="1600" dirty="0">
                <a:solidFill>
                  <a:srgbClr val="90A4AE"/>
                </a:solidFill>
                <a:effectLst/>
              </a:rPr>
              <a:t>().</a:t>
            </a:r>
            <a:r>
              <a:rPr lang="en-AU" sz="1600" dirty="0"/>
              <a:t>iterator</a:t>
            </a:r>
            <a:r>
              <a:rPr lang="en-AU" sz="1600" dirty="0">
                <a:solidFill>
                  <a:srgbClr val="90A4AE"/>
                </a:solidFill>
                <a:effectLst/>
              </a:rPr>
              <a:t>();</a:t>
            </a:r>
            <a:r>
              <a:rPr lang="en-AU" sz="1600" dirty="0"/>
              <a:t> </a:t>
            </a:r>
          </a:p>
          <a:p>
            <a:r>
              <a:rPr lang="en-AU" sz="1600" dirty="0">
                <a:effectLst/>
              </a:rPr>
              <a:t>12</a:t>
            </a:r>
            <a:r>
              <a:rPr lang="en-AU" sz="1600" dirty="0">
                <a:solidFill>
                  <a:srgbClr val="90A4AE"/>
                </a:solidFill>
                <a:effectLst/>
              </a:rPr>
              <a:t>     }</a:t>
            </a:r>
            <a:r>
              <a:rPr lang="en-AU" sz="1600" dirty="0"/>
              <a:t> </a:t>
            </a:r>
          </a:p>
          <a:p>
            <a:r>
              <a:rPr lang="en-AU" sz="1600" dirty="0">
                <a:effectLst/>
              </a:rPr>
              <a:t>13</a:t>
            </a:r>
            <a:r>
              <a:rPr lang="en-AU" sz="1600" dirty="0">
                <a:solidFill>
                  <a:srgbClr val="FF8A80"/>
                </a:solidFill>
                <a:effectLst/>
              </a:rPr>
              <a:t>     Object</a:t>
            </a:r>
            <a:r>
              <a:rPr lang="en-AU" sz="1600" dirty="0">
                <a:solidFill>
                  <a:srgbClr val="90A4AE"/>
                </a:solidFill>
                <a:effectLst/>
              </a:rPr>
              <a:t>[]</a:t>
            </a:r>
            <a:r>
              <a:rPr lang="en-AU" sz="1600" dirty="0"/>
              <a:t> </a:t>
            </a:r>
            <a:r>
              <a:rPr lang="en-AU" sz="1600" dirty="0" err="1"/>
              <a:t>toArray</a:t>
            </a:r>
            <a:r>
              <a:rPr lang="en-AU" sz="1600" dirty="0">
                <a:solidFill>
                  <a:srgbClr val="90A4AE"/>
                </a:solidFill>
                <a:effectLst/>
              </a:rPr>
              <a:t>()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{</a:t>
            </a:r>
            <a:r>
              <a:rPr lang="en-AU" sz="1600" dirty="0"/>
              <a:t> …</a:t>
            </a:r>
          </a:p>
          <a:p>
            <a:r>
              <a:rPr lang="en-AU" sz="1600" dirty="0"/>
              <a:t>14</a:t>
            </a:r>
            <a:r>
              <a:rPr lang="en-AU" sz="1600" dirty="0">
                <a:solidFill>
                  <a:srgbClr val="90A4AE"/>
                </a:solidFill>
              </a:rPr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 }}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C5293-DBAA-7DF8-4E88-FC881726D782}"/>
              </a:ext>
            </a:extLst>
          </p:cNvPr>
          <p:cNvSpPr txBox="1"/>
          <p:nvPr/>
        </p:nvSpPr>
        <p:spPr>
          <a:xfrm>
            <a:off x="754954" y="4402821"/>
            <a:ext cx="3140154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</a:rPr>
              <a:t>1</a:t>
            </a:r>
            <a:r>
              <a:rPr lang="en-AU" sz="1600" dirty="0">
                <a:solidFill>
                  <a:srgbClr val="FF8A80"/>
                </a:solidFill>
                <a:effectLst/>
              </a:rPr>
              <a:t> HashSet</a:t>
            </a:r>
            <a:r>
              <a:rPr lang="en-AU" sz="1600" dirty="0"/>
              <a:t> s1 </a:t>
            </a:r>
            <a:r>
              <a:rPr lang="en-AU" sz="1600" dirty="0">
                <a:solidFill>
                  <a:srgbClr val="90A4AE"/>
                </a:solidFill>
                <a:effectLst/>
              </a:rPr>
              <a:t>=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26C6DA"/>
                </a:solidFill>
                <a:effectLst/>
              </a:rPr>
              <a:t>new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HashSet</a:t>
            </a:r>
            <a:r>
              <a:rPr lang="en-AU" sz="1600" dirty="0">
                <a:solidFill>
                  <a:srgbClr val="90A4AE"/>
                </a:solidFill>
                <a:effectLst/>
              </a:rPr>
              <a:t>();</a:t>
            </a:r>
            <a:r>
              <a:rPr lang="en-AU" sz="1600" dirty="0">
                <a:solidFill>
                  <a:srgbClr val="607D8B"/>
                </a:solidFill>
                <a:effectLst/>
              </a:rPr>
              <a:t>// S1</a:t>
            </a:r>
            <a:r>
              <a:rPr lang="en-AU" sz="1600" dirty="0"/>
              <a:t> </a:t>
            </a:r>
          </a:p>
          <a:p>
            <a:r>
              <a:rPr lang="en-AU" sz="1600" dirty="0"/>
              <a:t>2 s1</a:t>
            </a:r>
            <a:r>
              <a:rPr lang="en-AU" sz="1600" dirty="0">
                <a:solidFill>
                  <a:srgbClr val="90A4AE"/>
                </a:solidFill>
                <a:effectLst/>
              </a:rPr>
              <a:t>.</a:t>
            </a:r>
            <a:r>
              <a:rPr lang="en-AU" sz="1600" dirty="0"/>
              <a:t>add</a:t>
            </a:r>
            <a:r>
              <a:rPr lang="en-AU" sz="1600" dirty="0">
                <a:solidFill>
                  <a:srgbClr val="90A4AE"/>
                </a:solidFill>
                <a:effectLst/>
              </a:rPr>
              <a:t>(</a:t>
            </a:r>
            <a:r>
              <a:rPr lang="en-AU" sz="1600" dirty="0">
                <a:solidFill>
                  <a:srgbClr val="26C6DA"/>
                </a:solidFill>
                <a:effectLst/>
              </a:rPr>
              <a:t>new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Object</a:t>
            </a:r>
            <a:r>
              <a:rPr lang="en-AU" sz="1600" dirty="0">
                <a:solidFill>
                  <a:srgbClr val="90A4AE"/>
                </a:solidFill>
                <a:effectLst/>
              </a:rPr>
              <a:t>());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607D8B"/>
                </a:solidFill>
                <a:effectLst/>
              </a:rPr>
              <a:t>// O1</a:t>
            </a:r>
            <a:r>
              <a:rPr lang="en-AU" sz="1600" dirty="0"/>
              <a:t> </a:t>
            </a:r>
          </a:p>
          <a:p>
            <a:r>
              <a:rPr lang="en-AU" sz="1600" dirty="0"/>
              <a:t>3</a:t>
            </a:r>
            <a:r>
              <a:rPr lang="en-AU" sz="1600" dirty="0">
                <a:solidFill>
                  <a:srgbClr val="607D8B"/>
                </a:solidFill>
              </a:rPr>
              <a:t> </a:t>
            </a:r>
            <a:r>
              <a:rPr lang="en-AU" sz="1600" dirty="0">
                <a:solidFill>
                  <a:srgbClr val="FF8A80"/>
                </a:solidFill>
              </a:rPr>
              <a:t>Object</a:t>
            </a:r>
            <a:r>
              <a:rPr lang="en-AU" sz="1600" dirty="0">
                <a:solidFill>
                  <a:srgbClr val="607D8B"/>
                </a:solidFill>
              </a:rPr>
              <a:t> </a:t>
            </a:r>
            <a:r>
              <a:rPr lang="en-AU" sz="1600" dirty="0"/>
              <a:t>o1</a:t>
            </a:r>
            <a:r>
              <a:rPr lang="en-AU" sz="1600" dirty="0">
                <a:solidFill>
                  <a:srgbClr val="607D8B"/>
                </a:solidFill>
              </a:rPr>
              <a:t> = </a:t>
            </a:r>
            <a:r>
              <a:rPr lang="en-AU" sz="1600" dirty="0"/>
              <a:t>s1</a:t>
            </a:r>
            <a:r>
              <a:rPr lang="en-AU" sz="1600" dirty="0">
                <a:solidFill>
                  <a:srgbClr val="607D8B"/>
                </a:solidFill>
              </a:rPr>
              <a:t>.</a:t>
            </a:r>
            <a:r>
              <a:rPr lang="en-AU" sz="1600" dirty="0"/>
              <a:t>toArray</a:t>
            </a:r>
            <a:r>
              <a:rPr lang="en-AU" sz="1600" dirty="0">
                <a:solidFill>
                  <a:srgbClr val="607D8B"/>
                </a:solidFill>
              </a:rPr>
              <a:t>()[</a:t>
            </a:r>
            <a:r>
              <a:rPr lang="en-AU" sz="1600" dirty="0">
                <a:solidFill>
                  <a:srgbClr val="FFBC00"/>
                </a:solidFill>
              </a:rPr>
              <a:t>0</a:t>
            </a:r>
            <a:r>
              <a:rPr lang="en-AU" sz="1600" dirty="0">
                <a:solidFill>
                  <a:srgbClr val="607D8B"/>
                </a:solidFill>
              </a:rPr>
              <a:t>];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D2C4159-D677-D615-07EB-29D2BDF52BDF}"/>
              </a:ext>
            </a:extLst>
          </p:cNvPr>
          <p:cNvSpPr/>
          <p:nvPr/>
        </p:nvSpPr>
        <p:spPr>
          <a:xfrm>
            <a:off x="5442514" y="5459040"/>
            <a:ext cx="771895" cy="244888"/>
          </a:xfrm>
          <a:custGeom>
            <a:avLst/>
            <a:gdLst>
              <a:gd name="connsiteX0" fmla="*/ 510639 w 510639"/>
              <a:gd name="connsiteY0" fmla="*/ 0 h 130629"/>
              <a:gd name="connsiteX1" fmla="*/ 296883 w 510639"/>
              <a:gd name="connsiteY1" fmla="*/ 130629 h 130629"/>
              <a:gd name="connsiteX2" fmla="*/ 0 w 510639"/>
              <a:gd name="connsiteY2" fmla="*/ 0 h 13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639" h="130629">
                <a:moveTo>
                  <a:pt x="510639" y="0"/>
                </a:moveTo>
                <a:cubicBezTo>
                  <a:pt x="446314" y="65314"/>
                  <a:pt x="381989" y="130629"/>
                  <a:pt x="296883" y="130629"/>
                </a:cubicBezTo>
                <a:cubicBezTo>
                  <a:pt x="211777" y="130629"/>
                  <a:pt x="105888" y="65314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C1EBA9-1ED7-2BBB-7DF7-0DEAAD9A3FD6}"/>
              </a:ext>
            </a:extLst>
          </p:cNvPr>
          <p:cNvSpPr txBox="1"/>
          <p:nvPr/>
        </p:nvSpPr>
        <p:spPr>
          <a:xfrm>
            <a:off x="7143085" y="4515384"/>
            <a:ext cx="116249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 S1.map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DAE9EF-CE27-9479-B225-B17D43BD01B9}"/>
              </a:ext>
            </a:extLst>
          </p:cNvPr>
          <p:cNvSpPr txBox="1"/>
          <p:nvPr/>
        </p:nvSpPr>
        <p:spPr>
          <a:xfrm>
            <a:off x="6788449" y="5504786"/>
            <a:ext cx="136928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OUT S1.map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1BCDBA0B-6D00-C206-0D0B-CCB265D7026A}"/>
              </a:ext>
            </a:extLst>
          </p:cNvPr>
          <p:cNvSpPr/>
          <p:nvPr/>
        </p:nvSpPr>
        <p:spPr>
          <a:xfrm>
            <a:off x="5668558" y="4758900"/>
            <a:ext cx="771895" cy="165043"/>
          </a:xfrm>
          <a:custGeom>
            <a:avLst/>
            <a:gdLst>
              <a:gd name="connsiteX0" fmla="*/ 736270 w 736270"/>
              <a:gd name="connsiteY0" fmla="*/ 0 h 285008"/>
              <a:gd name="connsiteX1" fmla="*/ 296883 w 736270"/>
              <a:gd name="connsiteY1" fmla="*/ 71252 h 285008"/>
              <a:gd name="connsiteX2" fmla="*/ 0 w 736270"/>
              <a:gd name="connsiteY2" fmla="*/ 285008 h 28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270" h="285008">
                <a:moveTo>
                  <a:pt x="736270" y="0"/>
                </a:moveTo>
                <a:cubicBezTo>
                  <a:pt x="577932" y="11875"/>
                  <a:pt x="419595" y="23751"/>
                  <a:pt x="296883" y="71252"/>
                </a:cubicBezTo>
                <a:cubicBezTo>
                  <a:pt x="174171" y="118753"/>
                  <a:pt x="87085" y="201880"/>
                  <a:pt x="0" y="285008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9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0" y="-2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Pointer</a:t>
            </a:r>
            <a:r>
              <a:rPr lang="zh-CN" altLang="en-US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Analysis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877C8-C667-B467-0B68-B8C8C1C5A5B7}"/>
              </a:ext>
            </a:extLst>
          </p:cNvPr>
          <p:cNvSpPr txBox="1"/>
          <p:nvPr/>
        </p:nvSpPr>
        <p:spPr>
          <a:xfrm>
            <a:off x="284279" y="965556"/>
            <a:ext cx="87265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2600" dirty="0"/>
              <a:t>Programs (in C/C++/Java, …) are full of </a:t>
            </a:r>
            <a:r>
              <a:rPr lang="en-AU" sz="2600" b="1" dirty="0"/>
              <a:t>pointers</a:t>
            </a:r>
            <a:r>
              <a:rPr lang="en-AU" sz="2600" dirty="0"/>
              <a:t> or </a:t>
            </a:r>
            <a:r>
              <a:rPr lang="en-AU" sz="2600" b="1" dirty="0"/>
              <a:t>references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AU" sz="2600" dirty="0"/>
              <a:t>Answer</a:t>
            </a:r>
            <a:r>
              <a:rPr lang="zh-CN" altLang="en-US" sz="2600" dirty="0"/>
              <a:t> </a:t>
            </a:r>
            <a:r>
              <a:rPr lang="en-AU" altLang="zh-CN" sz="2600" dirty="0"/>
              <a:t>the </a:t>
            </a:r>
            <a:r>
              <a:rPr lang="en-US" altLang="zh-CN" sz="2600" dirty="0"/>
              <a:t>following two problems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65E5BFF-EDB9-DE2B-9657-D24D9F828D1E}"/>
              </a:ext>
            </a:extLst>
          </p:cNvPr>
          <p:cNvGraphicFramePr>
            <a:graphicFrameLocks noGrp="1"/>
          </p:cNvGraphicFramePr>
          <p:nvPr/>
        </p:nvGraphicFramePr>
        <p:xfrm>
          <a:off x="1263918" y="1900870"/>
          <a:ext cx="139675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753">
                  <a:extLst>
                    <a:ext uri="{9D8B030D-6E8A-4147-A177-3AD203B41FA5}">
                      <a16:colId xmlns:a16="http://schemas.microsoft.com/office/drawing/2014/main" val="703148558"/>
                    </a:ext>
                  </a:extLst>
                </a:gridCol>
              </a:tblGrid>
              <a:tr h="3153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73938"/>
                  </a:ext>
                </a:extLst>
              </a:tr>
              <a:tr h="3153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7802"/>
                  </a:ext>
                </a:extLst>
              </a:tr>
              <a:tr h="3153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710828"/>
                  </a:ext>
                </a:extLst>
              </a:tr>
              <a:tr h="2300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642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CE901B-6E76-8740-6EBB-D766E8808EC9}"/>
              </a:ext>
            </a:extLst>
          </p:cNvPr>
          <p:cNvGraphicFramePr>
            <a:graphicFrameLocks noGrp="1"/>
          </p:cNvGraphicFramePr>
          <p:nvPr/>
        </p:nvGraphicFramePr>
        <p:xfrm>
          <a:off x="5262479" y="1928958"/>
          <a:ext cx="1396753" cy="14640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753">
                  <a:extLst>
                    <a:ext uri="{9D8B030D-6E8A-4147-A177-3AD203B41FA5}">
                      <a16:colId xmlns:a16="http://schemas.microsoft.com/office/drawing/2014/main" val="703148558"/>
                    </a:ext>
                  </a:extLst>
                </a:gridCol>
              </a:tblGrid>
              <a:tr h="31538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73938"/>
                  </a:ext>
                </a:extLst>
              </a:tr>
              <a:tr h="31538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7802"/>
                  </a:ext>
                </a:extLst>
              </a:tr>
              <a:tr h="31538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07722"/>
                  </a:ext>
                </a:extLst>
              </a:tr>
              <a:tr h="36675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642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BB8540-05C5-63F9-1302-EAB65752A524}"/>
              </a:ext>
            </a:extLst>
          </p:cNvPr>
          <p:cNvSpPr txBox="1"/>
          <p:nvPr/>
        </p:nvSpPr>
        <p:spPr>
          <a:xfrm>
            <a:off x="4342990" y="250812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14BAAF-9698-0170-4927-11D13B56AA1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98657" y="2431934"/>
            <a:ext cx="1644333" cy="2608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B07A6-4141-1CEC-33A6-23472BC8AD71}"/>
              </a:ext>
            </a:extLst>
          </p:cNvPr>
          <p:cNvCxnSpPr>
            <a:cxnSpLocks/>
          </p:cNvCxnSpPr>
          <p:nvPr/>
        </p:nvCxnSpPr>
        <p:spPr>
          <a:xfrm flipH="1">
            <a:off x="2691743" y="2745047"/>
            <a:ext cx="1613261" cy="3330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3F7605-29AC-4514-158A-2AC4DDBDCF93}"/>
              </a:ext>
            </a:extLst>
          </p:cNvPr>
          <p:cNvSpPr txBox="1"/>
          <p:nvPr/>
        </p:nvSpPr>
        <p:spPr>
          <a:xfrm>
            <a:off x="8193020" y="212465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C7D9A-1328-74FB-CA36-005D19EB3F6F}"/>
              </a:ext>
            </a:extLst>
          </p:cNvPr>
          <p:cNvSpPr txBox="1"/>
          <p:nvPr/>
        </p:nvSpPr>
        <p:spPr>
          <a:xfrm>
            <a:off x="8011676" y="302156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DD3DF-BD91-6F22-0D45-6D8DACF562A0}"/>
              </a:ext>
            </a:extLst>
          </p:cNvPr>
          <p:cNvSpPr txBox="1"/>
          <p:nvPr/>
        </p:nvSpPr>
        <p:spPr>
          <a:xfrm>
            <a:off x="1474243" y="1891644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B2A993-9D66-6462-7102-CDFDD502B8B1}"/>
              </a:ext>
            </a:extLst>
          </p:cNvPr>
          <p:cNvSpPr txBox="1"/>
          <p:nvPr/>
        </p:nvSpPr>
        <p:spPr>
          <a:xfrm>
            <a:off x="5472804" y="1933191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BF0394-C35D-0419-BBF6-99E045656C0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725682" y="2309321"/>
            <a:ext cx="1467338" cy="4357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C344A3-FA8D-B378-4D94-0265FAB346F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461241" y="2893297"/>
            <a:ext cx="1550435" cy="3129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F94F5B-7E9D-9B65-5809-BA89950FE3F2}"/>
              </a:ext>
            </a:extLst>
          </p:cNvPr>
          <p:cNvSpPr txBox="1"/>
          <p:nvPr/>
        </p:nvSpPr>
        <p:spPr>
          <a:xfrm>
            <a:off x="4454051" y="3431745"/>
            <a:ext cx="4211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2000" dirty="0">
                <a:solidFill>
                  <a:srgbClr val="FF0000"/>
                </a:solidFill>
              </a:rPr>
              <a:t>(2) Can </a:t>
            </a:r>
            <a:r>
              <a:rPr lang="en-AU" sz="2000" i="1" dirty="0">
                <a:solidFill>
                  <a:srgbClr val="FF0000"/>
                </a:solidFill>
              </a:rPr>
              <a:t>a</a:t>
            </a:r>
            <a:r>
              <a:rPr lang="en-AU" sz="2000" dirty="0">
                <a:solidFill>
                  <a:srgbClr val="FF0000"/>
                </a:solidFill>
              </a:rPr>
              <a:t> and </a:t>
            </a:r>
            <a:r>
              <a:rPr lang="en-AU" sz="2000" i="1" dirty="0">
                <a:solidFill>
                  <a:srgbClr val="FF0000"/>
                </a:solidFill>
              </a:rPr>
              <a:t>b</a:t>
            </a:r>
            <a:r>
              <a:rPr lang="en-AU" sz="2000" dirty="0">
                <a:solidFill>
                  <a:srgbClr val="FF0000"/>
                </a:solidFill>
              </a:rPr>
              <a:t> be aliases?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AA3D9-F2F4-4A8F-5229-7F9902027EE6}"/>
              </a:ext>
            </a:extLst>
          </p:cNvPr>
          <p:cNvSpPr txBox="1"/>
          <p:nvPr/>
        </p:nvSpPr>
        <p:spPr>
          <a:xfrm>
            <a:off x="230755" y="3440098"/>
            <a:ext cx="4032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2000" dirty="0">
                <a:solidFill>
                  <a:srgbClr val="FF0000"/>
                </a:solidFill>
              </a:rPr>
              <a:t>(1) What can a pointer point to?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6"/>
    </mc:Choice>
    <mc:Fallback xmlns="">
      <p:transition spd="slow" advTm="1576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0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 objects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5241" y="813974"/>
            <a:ext cx="8788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Rules for identifying Container Objects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C96653-1821-31D8-7BA5-57456CD6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2" y="4494228"/>
            <a:ext cx="8402160" cy="15767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26ADF4-36A7-0661-A5E0-32C808130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99" y="1383801"/>
            <a:ext cx="8402160" cy="27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7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0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 objects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5241" y="813974"/>
            <a:ext cx="8788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DFAs for computing incoming/outgoing value flows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C2497-F4B2-3422-09C0-FC238976F0E0}"/>
              </a:ext>
            </a:extLst>
          </p:cNvPr>
          <p:cNvSpPr txBox="1"/>
          <p:nvPr/>
        </p:nvSpPr>
        <p:spPr>
          <a:xfrm>
            <a:off x="194562" y="6056883"/>
            <a:ext cx="43774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>
                <a:solidFill>
                  <a:schemeClr val="tx1"/>
                </a:solidFill>
              </a:rPr>
              <a:t>1-limited field sensitive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719146-2057-9167-C778-15FE5904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12" y="1288705"/>
            <a:ext cx="3265977" cy="4340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15805-1512-98E9-26B5-541CA2DFC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200" y="1288705"/>
            <a:ext cx="3729233" cy="4338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771375-9C53-C887-48F2-B7A828BD9085}"/>
                  </a:ext>
                </a:extLst>
              </p:cNvPr>
              <p:cNvSpPr txBox="1"/>
              <p:nvPr/>
            </p:nvSpPr>
            <p:spPr>
              <a:xfrm>
                <a:off x="2301239" y="5632354"/>
                <a:ext cx="626903" cy="434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771375-9C53-C887-48F2-B7A828BD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39" y="5632354"/>
                <a:ext cx="626903" cy="434478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1BC937-D6F6-7164-47C3-D9222E4D9A42}"/>
                  </a:ext>
                </a:extLst>
              </p:cNvPr>
              <p:cNvSpPr txBox="1"/>
              <p:nvPr/>
            </p:nvSpPr>
            <p:spPr>
              <a:xfrm>
                <a:off x="6215860" y="5623258"/>
                <a:ext cx="742319" cy="427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1BC937-D6F6-7164-47C3-D9222E4D9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860" y="5623258"/>
                <a:ext cx="742319" cy="4278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6072040-DFEE-82D0-BA86-D96269C9332C}"/>
              </a:ext>
            </a:extLst>
          </p:cNvPr>
          <p:cNvSpPr/>
          <p:nvPr/>
        </p:nvSpPr>
        <p:spPr>
          <a:xfrm>
            <a:off x="1860424" y="2398985"/>
            <a:ext cx="830224" cy="21940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483B2F-9177-14D8-1472-CA08193085F2}"/>
              </a:ext>
            </a:extLst>
          </p:cNvPr>
          <p:cNvSpPr/>
          <p:nvPr/>
        </p:nvSpPr>
        <p:spPr>
          <a:xfrm>
            <a:off x="5644055" y="1632959"/>
            <a:ext cx="664553" cy="8790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80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18C8E9F-36DD-0DE1-A1F1-1835E99E5AAC}"/>
              </a:ext>
            </a:extLst>
          </p:cNvPr>
          <p:cNvSpPr txBox="1"/>
          <p:nvPr/>
        </p:nvSpPr>
        <p:spPr>
          <a:xfrm>
            <a:off x="2595425" y="2355968"/>
            <a:ext cx="4410564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</a:rPr>
              <a:t>  1 </a:t>
            </a:r>
            <a:r>
              <a:rPr lang="en-AU" sz="1600" dirty="0">
                <a:solidFill>
                  <a:srgbClr val="26C6DA"/>
                </a:solidFill>
                <a:effectLst/>
              </a:rPr>
              <a:t>class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HashSet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{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607D8B"/>
                </a:solidFill>
                <a:effectLst/>
              </a:rPr>
              <a:t>// in </a:t>
            </a:r>
            <a:r>
              <a:rPr lang="en-AU" sz="1600" dirty="0" err="1">
                <a:solidFill>
                  <a:srgbClr val="607D8B"/>
                </a:solidFill>
                <a:effectLst/>
              </a:rPr>
              <a:t>java.util</a:t>
            </a:r>
            <a:r>
              <a:rPr lang="en-AU" sz="1600" dirty="0">
                <a:solidFill>
                  <a:srgbClr val="607D8B"/>
                </a:solidFill>
                <a:effectLst/>
              </a:rPr>
              <a:t>;</a:t>
            </a:r>
            <a:r>
              <a:rPr lang="en-AU" sz="1600" dirty="0"/>
              <a:t> </a:t>
            </a:r>
          </a:p>
          <a:p>
            <a:r>
              <a:rPr lang="en-AU" sz="1600" dirty="0">
                <a:solidFill>
                  <a:srgbClr val="FF8A80"/>
                </a:solidFill>
                <a:effectLst/>
              </a:rPr>
              <a:t>  </a:t>
            </a:r>
            <a:r>
              <a:rPr lang="en-AU" sz="1600" dirty="0">
                <a:effectLst/>
              </a:rPr>
              <a:t>2</a:t>
            </a:r>
            <a:r>
              <a:rPr lang="en-AU" sz="1600" dirty="0">
                <a:solidFill>
                  <a:srgbClr val="FF8A80"/>
                </a:solidFill>
                <a:effectLst/>
              </a:rPr>
              <a:t>     HashMap</a:t>
            </a:r>
            <a:r>
              <a:rPr lang="en-AU" sz="1600" dirty="0"/>
              <a:t> map</a:t>
            </a:r>
            <a:r>
              <a:rPr lang="en-AU" sz="1600" dirty="0">
                <a:solidFill>
                  <a:srgbClr val="90A4AE"/>
                </a:solidFill>
                <a:effectLst/>
              </a:rPr>
              <a:t>;</a:t>
            </a:r>
            <a:r>
              <a:rPr lang="en-AU" sz="1600" dirty="0"/>
              <a:t> </a:t>
            </a:r>
          </a:p>
          <a:p>
            <a:r>
              <a:rPr lang="en-AU" sz="1600" dirty="0">
                <a:solidFill>
                  <a:srgbClr val="26C6DA"/>
                </a:solidFill>
                <a:effectLst/>
              </a:rPr>
              <a:t>  </a:t>
            </a:r>
            <a:r>
              <a:rPr lang="en-AU" sz="1600" dirty="0">
                <a:effectLst/>
              </a:rPr>
              <a:t>3</a:t>
            </a:r>
            <a:r>
              <a:rPr lang="en-AU" sz="1600" dirty="0">
                <a:solidFill>
                  <a:srgbClr val="26C6DA"/>
                </a:solidFill>
                <a:effectLst/>
              </a:rPr>
              <a:t>     static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Object</a:t>
            </a:r>
            <a:r>
              <a:rPr lang="en-AU" sz="1600" dirty="0"/>
              <a:t> g </a:t>
            </a:r>
            <a:r>
              <a:rPr lang="en-AU" sz="1600" dirty="0">
                <a:solidFill>
                  <a:srgbClr val="90A4AE"/>
                </a:solidFill>
                <a:effectLst/>
              </a:rPr>
              <a:t>=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26C6DA"/>
                </a:solidFill>
                <a:effectLst/>
              </a:rPr>
              <a:t>new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Object</a:t>
            </a:r>
            <a:r>
              <a:rPr lang="en-AU" sz="1600" dirty="0">
                <a:solidFill>
                  <a:srgbClr val="90A4AE"/>
                </a:solidFill>
                <a:effectLst/>
              </a:rPr>
              <a:t>();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607D8B"/>
                </a:solidFill>
                <a:effectLst/>
              </a:rPr>
              <a:t>// O3</a:t>
            </a:r>
            <a:r>
              <a:rPr lang="en-AU" sz="1600" dirty="0"/>
              <a:t> </a:t>
            </a:r>
          </a:p>
          <a:p>
            <a:r>
              <a:rPr lang="en-AU" sz="1600" dirty="0"/>
              <a:t>  </a:t>
            </a:r>
            <a:r>
              <a:rPr lang="en-AU" sz="1600" dirty="0">
                <a:effectLst/>
              </a:rPr>
              <a:t>4</a:t>
            </a:r>
            <a:r>
              <a:rPr lang="en-AU" sz="1600" dirty="0">
                <a:solidFill>
                  <a:srgbClr val="FF8A80"/>
                </a:solidFill>
                <a:effectLst/>
              </a:rPr>
              <a:t>     HashSet</a:t>
            </a:r>
            <a:r>
              <a:rPr lang="en-AU" sz="1600" dirty="0">
                <a:solidFill>
                  <a:srgbClr val="90A4AE"/>
                </a:solidFill>
                <a:effectLst/>
              </a:rPr>
              <a:t>()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{</a:t>
            </a:r>
            <a:r>
              <a:rPr lang="en-AU" sz="1600" dirty="0"/>
              <a:t> </a:t>
            </a:r>
            <a:r>
              <a:rPr lang="en-AU" sz="1600" dirty="0" err="1">
                <a:solidFill>
                  <a:srgbClr val="26C6DA"/>
                </a:solidFill>
                <a:effectLst/>
              </a:rPr>
              <a:t>this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map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=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26C6DA"/>
                </a:solidFill>
                <a:effectLst/>
              </a:rPr>
              <a:t>new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FF8A80"/>
                </a:solidFill>
                <a:effectLst/>
              </a:rPr>
              <a:t>HashMap</a:t>
            </a:r>
            <a:r>
              <a:rPr lang="en-AU" sz="1600" dirty="0">
                <a:solidFill>
                  <a:srgbClr val="90A4AE"/>
                </a:solidFill>
                <a:effectLst/>
              </a:rPr>
              <a:t>();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607D8B"/>
                </a:solidFill>
                <a:effectLst/>
              </a:rPr>
              <a:t>// M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}</a:t>
            </a:r>
            <a:endParaRPr lang="en-AU" sz="1600" dirty="0"/>
          </a:p>
          <a:p>
            <a:r>
              <a:rPr lang="en-AU" sz="1600" dirty="0"/>
              <a:t>  </a:t>
            </a:r>
            <a:r>
              <a:rPr lang="en-AU" sz="1600" dirty="0">
                <a:effectLst/>
              </a:rPr>
              <a:t>5</a:t>
            </a:r>
            <a:r>
              <a:rPr lang="en-AU" sz="1600" dirty="0">
                <a:solidFill>
                  <a:srgbClr val="26C6DA"/>
                </a:solidFill>
                <a:effectLst/>
              </a:rPr>
              <a:t>     void</a:t>
            </a:r>
            <a:r>
              <a:rPr lang="en-AU" sz="1600" dirty="0"/>
              <a:t> add</a:t>
            </a:r>
            <a:r>
              <a:rPr lang="en-AU" sz="1600" dirty="0">
                <a:solidFill>
                  <a:srgbClr val="90A4AE"/>
                </a:solidFill>
                <a:effectLst/>
              </a:rPr>
              <a:t>(</a:t>
            </a:r>
            <a:r>
              <a:rPr lang="en-AU" sz="1600" dirty="0">
                <a:solidFill>
                  <a:srgbClr val="FF8A80"/>
                </a:solidFill>
                <a:effectLst/>
              </a:rPr>
              <a:t>Object</a:t>
            </a:r>
            <a:r>
              <a:rPr lang="en-AU" sz="1600" dirty="0"/>
              <a:t> p</a:t>
            </a:r>
            <a:r>
              <a:rPr lang="en-AU" sz="1600" dirty="0">
                <a:solidFill>
                  <a:srgbClr val="90A4AE"/>
                </a:solidFill>
                <a:effectLst/>
              </a:rPr>
              <a:t>)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{</a:t>
            </a:r>
            <a:r>
              <a:rPr lang="en-AU" sz="1600" dirty="0"/>
              <a:t> </a:t>
            </a:r>
          </a:p>
          <a:p>
            <a:r>
              <a:rPr lang="en-AU" sz="1600" dirty="0"/>
              <a:t>  </a:t>
            </a:r>
            <a:r>
              <a:rPr lang="en-AU" sz="1600" dirty="0">
                <a:effectLst/>
              </a:rPr>
              <a:t>6</a:t>
            </a:r>
            <a:r>
              <a:rPr lang="en-AU" sz="1600" dirty="0">
                <a:solidFill>
                  <a:srgbClr val="26C6DA"/>
                </a:solidFill>
                <a:effectLst/>
              </a:rPr>
              <a:t>            </a:t>
            </a:r>
            <a:r>
              <a:rPr lang="en-AU" sz="1600" dirty="0" err="1">
                <a:solidFill>
                  <a:srgbClr val="26C6DA"/>
                </a:solidFill>
                <a:effectLst/>
              </a:rPr>
              <a:t>this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map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put</a:t>
            </a:r>
            <a:r>
              <a:rPr lang="en-AU" sz="1600" dirty="0">
                <a:solidFill>
                  <a:srgbClr val="90A4AE"/>
                </a:solidFill>
                <a:effectLst/>
              </a:rPr>
              <a:t>(</a:t>
            </a:r>
            <a:r>
              <a:rPr lang="en-AU" sz="1600" dirty="0"/>
              <a:t>p</a:t>
            </a:r>
            <a:r>
              <a:rPr lang="en-AU" sz="1600" dirty="0">
                <a:solidFill>
                  <a:srgbClr val="90A4AE"/>
                </a:solidFill>
                <a:effectLst/>
              </a:rPr>
              <a:t>,</a:t>
            </a:r>
            <a:r>
              <a:rPr lang="en-AU" sz="1600" dirty="0"/>
              <a:t> g</a:t>
            </a:r>
            <a:r>
              <a:rPr lang="en-AU" sz="1600" dirty="0">
                <a:solidFill>
                  <a:srgbClr val="90A4AE"/>
                </a:solidFill>
                <a:effectLst/>
              </a:rPr>
              <a:t>);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}</a:t>
            </a:r>
            <a:endParaRPr lang="en-AU" sz="1600" dirty="0"/>
          </a:p>
          <a:p>
            <a:r>
              <a:rPr lang="en-AU" sz="1600" dirty="0"/>
              <a:t>  </a:t>
            </a:r>
            <a:r>
              <a:rPr lang="en-AU" sz="1600" dirty="0">
                <a:effectLst/>
              </a:rPr>
              <a:t>7</a:t>
            </a:r>
            <a:r>
              <a:rPr lang="en-AU" sz="1600" dirty="0">
                <a:solidFill>
                  <a:srgbClr val="FF8A80"/>
                </a:solidFill>
                <a:effectLst/>
              </a:rPr>
              <a:t>     Iterator</a:t>
            </a:r>
            <a:r>
              <a:rPr lang="en-AU" sz="1600" dirty="0"/>
              <a:t> iterator</a:t>
            </a:r>
            <a:r>
              <a:rPr lang="en-AU" sz="1600" dirty="0">
                <a:solidFill>
                  <a:srgbClr val="90A4AE"/>
                </a:solidFill>
                <a:effectLst/>
              </a:rPr>
              <a:t>()</a:t>
            </a:r>
            <a:r>
              <a:rPr lang="en-AU" sz="1600" dirty="0"/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{</a:t>
            </a:r>
            <a:r>
              <a:rPr lang="en-AU" sz="1600" dirty="0"/>
              <a:t> </a:t>
            </a:r>
          </a:p>
          <a:p>
            <a:r>
              <a:rPr lang="en-AU" sz="1600" dirty="0"/>
              <a:t>  </a:t>
            </a:r>
            <a:r>
              <a:rPr lang="en-AU" sz="1600" dirty="0">
                <a:effectLst/>
              </a:rPr>
              <a:t>8</a:t>
            </a:r>
            <a:r>
              <a:rPr lang="en-AU" sz="1600" dirty="0">
                <a:solidFill>
                  <a:srgbClr val="26C6DA"/>
                </a:solidFill>
                <a:effectLst/>
              </a:rPr>
              <a:t>         return</a:t>
            </a:r>
            <a:r>
              <a:rPr lang="en-AU" sz="1600" dirty="0"/>
              <a:t> </a:t>
            </a:r>
            <a:r>
              <a:rPr lang="en-AU" sz="1600" dirty="0" err="1">
                <a:solidFill>
                  <a:srgbClr val="26C6DA"/>
                </a:solidFill>
                <a:effectLst/>
              </a:rPr>
              <a:t>this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map</a:t>
            </a:r>
            <a:r>
              <a:rPr lang="en-AU" sz="1600" dirty="0" err="1">
                <a:solidFill>
                  <a:srgbClr val="90A4AE"/>
                </a:solidFill>
                <a:effectLst/>
              </a:rPr>
              <a:t>.</a:t>
            </a:r>
            <a:r>
              <a:rPr lang="en-AU" sz="1600" dirty="0" err="1"/>
              <a:t>keyset</a:t>
            </a:r>
            <a:r>
              <a:rPr lang="en-AU" sz="1600" dirty="0">
                <a:solidFill>
                  <a:srgbClr val="90A4AE"/>
                </a:solidFill>
                <a:effectLst/>
              </a:rPr>
              <a:t>().</a:t>
            </a:r>
            <a:r>
              <a:rPr lang="en-AU" sz="1600" dirty="0"/>
              <a:t>iterator</a:t>
            </a:r>
            <a:r>
              <a:rPr lang="en-AU" sz="1600" dirty="0">
                <a:solidFill>
                  <a:srgbClr val="90A4AE"/>
                </a:solidFill>
                <a:effectLst/>
              </a:rPr>
              <a:t>();</a:t>
            </a:r>
            <a:r>
              <a:rPr lang="en-AU" sz="1600" dirty="0"/>
              <a:t> </a:t>
            </a:r>
          </a:p>
          <a:p>
            <a:r>
              <a:rPr lang="en-AU" sz="1600" dirty="0"/>
              <a:t>  </a:t>
            </a:r>
            <a:r>
              <a:rPr lang="en-AU" sz="1600" dirty="0">
                <a:effectLst/>
              </a:rPr>
              <a:t>9</a:t>
            </a:r>
            <a:r>
              <a:rPr lang="en-AU" sz="1600" dirty="0">
                <a:solidFill>
                  <a:srgbClr val="90A4AE"/>
                </a:solidFill>
                <a:effectLst/>
              </a:rPr>
              <a:t>     }</a:t>
            </a:r>
            <a:r>
              <a:rPr lang="en-AU" sz="1600" dirty="0"/>
              <a:t> </a:t>
            </a:r>
          </a:p>
          <a:p>
            <a:r>
              <a:rPr lang="en-AU" sz="1600" dirty="0"/>
              <a:t>10</a:t>
            </a:r>
            <a:r>
              <a:rPr lang="en-AU" sz="1600" dirty="0">
                <a:solidFill>
                  <a:srgbClr val="90A4AE"/>
                </a:solidFill>
              </a:rPr>
              <a:t> </a:t>
            </a:r>
            <a:r>
              <a:rPr lang="en-AU" sz="1600" dirty="0">
                <a:solidFill>
                  <a:srgbClr val="90A4AE"/>
                </a:solidFill>
                <a:effectLst/>
              </a:rPr>
              <a:t> }}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Container-Usage Patterns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4279" y="955093"/>
            <a:ext cx="8380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Pattern I: Inner Containers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Accessed by outer containers via a field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Used by outer containers for storing and retrieving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7DF2CA-C95C-F91F-20AE-32C78BC130AE}"/>
              </a:ext>
            </a:extLst>
          </p:cNvPr>
          <p:cNvSpPr/>
          <p:nvPr/>
        </p:nvSpPr>
        <p:spPr>
          <a:xfrm>
            <a:off x="3373823" y="3615122"/>
            <a:ext cx="798785" cy="2837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C869F-F5A2-4ED7-9CCF-28FBE969648A}"/>
              </a:ext>
            </a:extLst>
          </p:cNvPr>
          <p:cNvSpPr/>
          <p:nvPr/>
        </p:nvSpPr>
        <p:spPr>
          <a:xfrm>
            <a:off x="6326599" y="3113252"/>
            <a:ext cx="483474" cy="2837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C5EAE0-06A0-948F-23AA-C79122DDD718}"/>
              </a:ext>
            </a:extLst>
          </p:cNvPr>
          <p:cNvSpPr/>
          <p:nvPr/>
        </p:nvSpPr>
        <p:spPr>
          <a:xfrm>
            <a:off x="4033106" y="3137387"/>
            <a:ext cx="798785" cy="2837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F5FFB7-69AE-6A08-E710-846645EBFD8F}"/>
              </a:ext>
            </a:extLst>
          </p:cNvPr>
          <p:cNvSpPr/>
          <p:nvPr/>
        </p:nvSpPr>
        <p:spPr>
          <a:xfrm>
            <a:off x="3849175" y="4108621"/>
            <a:ext cx="798785" cy="2837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DD9B007-1E5E-0198-B8A6-6235AA9C6195}"/>
              </a:ext>
            </a:extLst>
          </p:cNvPr>
          <p:cNvSpPr/>
          <p:nvPr/>
        </p:nvSpPr>
        <p:spPr>
          <a:xfrm>
            <a:off x="4750676" y="1981658"/>
            <a:ext cx="1151034" cy="2154602"/>
          </a:xfrm>
          <a:custGeom>
            <a:avLst/>
            <a:gdLst>
              <a:gd name="connsiteX0" fmla="*/ 1135117 w 1135117"/>
              <a:gd name="connsiteY0" fmla="*/ 0 h 1965435"/>
              <a:gd name="connsiteX1" fmla="*/ 882869 w 1135117"/>
              <a:gd name="connsiteY1" fmla="*/ 1587062 h 1965435"/>
              <a:gd name="connsiteX2" fmla="*/ 0 w 1135117"/>
              <a:gd name="connsiteY2" fmla="*/ 1965435 h 196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5117" h="1965435">
                <a:moveTo>
                  <a:pt x="1135117" y="0"/>
                </a:moveTo>
                <a:cubicBezTo>
                  <a:pt x="1103586" y="629745"/>
                  <a:pt x="1072055" y="1259490"/>
                  <a:pt x="882869" y="1587062"/>
                </a:cubicBezTo>
                <a:cubicBezTo>
                  <a:pt x="693683" y="1914634"/>
                  <a:pt x="346841" y="1940034"/>
                  <a:pt x="0" y="1965435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056C4-FE1D-3D51-3B6F-63B33E2677BF}"/>
              </a:ext>
            </a:extLst>
          </p:cNvPr>
          <p:cNvSpPr txBox="1"/>
          <p:nvPr/>
        </p:nvSpPr>
        <p:spPr>
          <a:xfrm>
            <a:off x="284279" y="5234024"/>
            <a:ext cx="8092467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Inner containers are context-dependent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Distinguish the data stored by its different outer container objects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76D7FF-A5A7-55E7-A8C9-BE3455A70596}"/>
              </a:ext>
            </a:extLst>
          </p:cNvPr>
          <p:cNvGrpSpPr/>
          <p:nvPr/>
        </p:nvGrpSpPr>
        <p:grpSpPr>
          <a:xfrm>
            <a:off x="2120934" y="2688949"/>
            <a:ext cx="369783" cy="385327"/>
            <a:chOff x="8415381" y="3424821"/>
            <a:chExt cx="369783" cy="38532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8D4344-9CB8-B7DD-EA9C-2B7D0BA17DC5}"/>
                </a:ext>
              </a:extLst>
            </p:cNvPr>
            <p:cNvSpPr/>
            <p:nvPr/>
          </p:nvSpPr>
          <p:spPr>
            <a:xfrm>
              <a:off x="8415381" y="3440365"/>
              <a:ext cx="369783" cy="369783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A89845-6376-9E7A-4570-5B2B7A190BF6}"/>
                </a:ext>
              </a:extLst>
            </p:cNvPr>
            <p:cNvSpPr txBox="1"/>
            <p:nvPr/>
          </p:nvSpPr>
          <p:spPr>
            <a:xfrm>
              <a:off x="8444841" y="34248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F9E7B2-879F-DC98-B085-9342EE8CAF5B}"/>
              </a:ext>
            </a:extLst>
          </p:cNvPr>
          <p:cNvGrpSpPr/>
          <p:nvPr/>
        </p:nvGrpSpPr>
        <p:grpSpPr>
          <a:xfrm>
            <a:off x="5803617" y="3478099"/>
            <a:ext cx="369783" cy="385327"/>
            <a:chOff x="8567781" y="4169649"/>
            <a:chExt cx="369783" cy="3853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9F030F8-EF97-5BA1-34E0-C8E6412570EC}"/>
                </a:ext>
              </a:extLst>
            </p:cNvPr>
            <p:cNvSpPr/>
            <p:nvPr/>
          </p:nvSpPr>
          <p:spPr>
            <a:xfrm>
              <a:off x="8567781" y="4185193"/>
              <a:ext cx="369783" cy="369783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5B4271-D0FF-CF15-858B-DB4DFD4F40EA}"/>
                </a:ext>
              </a:extLst>
            </p:cNvPr>
            <p:cNvSpPr txBox="1"/>
            <p:nvPr/>
          </p:nvSpPr>
          <p:spPr>
            <a:xfrm>
              <a:off x="8597241" y="41696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3FCFB98-2DE5-8352-7ED0-8AC2FB148B53}"/>
              </a:ext>
            </a:extLst>
          </p:cNvPr>
          <p:cNvSpPr/>
          <p:nvPr/>
        </p:nvSpPr>
        <p:spPr>
          <a:xfrm>
            <a:off x="2593432" y="2063090"/>
            <a:ext cx="1716438" cy="1658010"/>
          </a:xfrm>
          <a:custGeom>
            <a:avLst/>
            <a:gdLst>
              <a:gd name="connsiteX0" fmla="*/ 1779174 w 1779174"/>
              <a:gd name="connsiteY0" fmla="*/ 0 h 1562100"/>
              <a:gd name="connsiteX1" fmla="*/ 140874 w 1779174"/>
              <a:gd name="connsiteY1" fmla="*/ 101600 h 1562100"/>
              <a:gd name="connsiteX2" fmla="*/ 166274 w 1779174"/>
              <a:gd name="connsiteY2" fmla="*/ 1066800 h 1562100"/>
              <a:gd name="connsiteX3" fmla="*/ 839374 w 1779174"/>
              <a:gd name="connsiteY3" fmla="*/ 1562100 h 1562100"/>
              <a:gd name="connsiteX4" fmla="*/ 839374 w 1779174"/>
              <a:gd name="connsiteY4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174" h="1562100">
                <a:moveTo>
                  <a:pt x="1779174" y="0"/>
                </a:moveTo>
                <a:lnTo>
                  <a:pt x="140874" y="101600"/>
                </a:lnTo>
                <a:cubicBezTo>
                  <a:pt x="-127943" y="279400"/>
                  <a:pt x="49857" y="823383"/>
                  <a:pt x="166274" y="1066800"/>
                </a:cubicBezTo>
                <a:cubicBezTo>
                  <a:pt x="282691" y="1310217"/>
                  <a:pt x="839374" y="1562100"/>
                  <a:pt x="839374" y="1562100"/>
                </a:cubicBezTo>
                <a:lnTo>
                  <a:pt x="839374" y="1562100"/>
                </a:ln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8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Container-Usage Patterns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4279" y="955093"/>
            <a:ext cx="8380521" cy="139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Pattern II: </a:t>
            </a:r>
            <a:r>
              <a:rPr lang="en-AU" sz="2800" dirty="0"/>
              <a:t>Factory-Created Containers</a:t>
            </a:r>
            <a:endParaRPr lang="en-US" sz="2600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created in a static method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directly returned in the method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056C4-FE1D-3D51-3B6F-63B33E2677BF}"/>
              </a:ext>
            </a:extLst>
          </p:cNvPr>
          <p:cNvSpPr txBox="1"/>
          <p:nvPr/>
        </p:nvSpPr>
        <p:spPr>
          <a:xfrm>
            <a:off x="284279" y="5208104"/>
            <a:ext cx="86565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Factory-created containers are context-dependent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Differentiate the data coming from different calling contexts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544265-8B06-D5FF-1A6E-2F8D3E3809F6}"/>
              </a:ext>
            </a:extLst>
          </p:cNvPr>
          <p:cNvSpPr txBox="1"/>
          <p:nvPr/>
        </p:nvSpPr>
        <p:spPr>
          <a:xfrm>
            <a:off x="2217684" y="3013144"/>
            <a:ext cx="3662416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607D8B"/>
                </a:solidFill>
                <a:effectLst/>
              </a:rPr>
              <a:t>  // in </a:t>
            </a:r>
            <a:r>
              <a:rPr lang="en-AU" dirty="0" err="1">
                <a:solidFill>
                  <a:srgbClr val="607D8B"/>
                </a:solidFill>
                <a:effectLst/>
              </a:rPr>
              <a:t>com.google.common.collect</a:t>
            </a:r>
            <a:r>
              <a:rPr lang="en-AU" dirty="0">
                <a:solidFill>
                  <a:srgbClr val="607D8B"/>
                </a:solidFill>
                <a:effectLst/>
              </a:rPr>
              <a:t>;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26C6DA"/>
                </a:solidFill>
                <a:effectLst/>
              </a:rPr>
              <a:t>  </a:t>
            </a:r>
            <a:r>
              <a:rPr lang="en-AU" dirty="0">
                <a:effectLst/>
              </a:rPr>
              <a:t>1</a:t>
            </a:r>
            <a:r>
              <a:rPr lang="en-AU" dirty="0">
                <a:solidFill>
                  <a:srgbClr val="26C6DA"/>
                </a:solidFill>
                <a:effectLst/>
              </a:rPr>
              <a:t> class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Sets</a:t>
            </a:r>
            <a:r>
              <a:rPr lang="en-AU" dirty="0"/>
              <a:t> </a:t>
            </a:r>
            <a:r>
              <a:rPr lang="en-AU" dirty="0">
                <a:solidFill>
                  <a:srgbClr val="90A4AE"/>
                </a:solidFill>
                <a:effectLst/>
              </a:rPr>
              <a:t>{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26C6DA"/>
                </a:solidFill>
                <a:effectLst/>
              </a:rPr>
              <a:t>  </a:t>
            </a:r>
            <a:r>
              <a:rPr lang="en-AU" dirty="0">
                <a:effectLst/>
              </a:rPr>
              <a:t>2</a:t>
            </a:r>
            <a:r>
              <a:rPr lang="en-AU" dirty="0">
                <a:solidFill>
                  <a:srgbClr val="26C6DA"/>
                </a:solidFill>
                <a:effectLst/>
              </a:rPr>
              <a:t>    static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HashSet</a:t>
            </a:r>
            <a:r>
              <a:rPr lang="en-AU" dirty="0"/>
              <a:t> </a:t>
            </a:r>
            <a:r>
              <a:rPr lang="en-AU" dirty="0" err="1"/>
              <a:t>newHashSet</a:t>
            </a:r>
            <a:r>
              <a:rPr lang="en-AU" dirty="0">
                <a:solidFill>
                  <a:srgbClr val="90A4AE"/>
                </a:solidFill>
                <a:effectLst/>
              </a:rPr>
              <a:t>()</a:t>
            </a:r>
            <a:r>
              <a:rPr lang="en-AU" dirty="0"/>
              <a:t> </a:t>
            </a:r>
            <a:r>
              <a:rPr lang="en-AU" dirty="0">
                <a:solidFill>
                  <a:srgbClr val="90A4AE"/>
                </a:solidFill>
                <a:effectLst/>
              </a:rPr>
              <a:t>{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26C6DA"/>
                </a:solidFill>
                <a:effectLst/>
              </a:rPr>
              <a:t>  </a:t>
            </a:r>
            <a:r>
              <a:rPr lang="en-AU" dirty="0">
                <a:effectLst/>
              </a:rPr>
              <a:t>3</a:t>
            </a:r>
            <a:r>
              <a:rPr lang="en-AU" dirty="0">
                <a:solidFill>
                  <a:srgbClr val="26C6DA"/>
                </a:solidFill>
                <a:effectLst/>
              </a:rPr>
              <a:t>      return</a:t>
            </a:r>
            <a:r>
              <a:rPr lang="en-AU" dirty="0"/>
              <a:t> 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HashSet</a:t>
            </a:r>
            <a:r>
              <a:rPr lang="en-AU" dirty="0">
                <a:solidFill>
                  <a:srgbClr val="90A4AE"/>
                </a:solidFill>
                <a:effectLst/>
              </a:rPr>
              <a:t>();</a:t>
            </a:r>
            <a:r>
              <a:rPr lang="en-AU" dirty="0"/>
              <a:t> </a:t>
            </a:r>
            <a:r>
              <a:rPr lang="en-AU" dirty="0">
                <a:solidFill>
                  <a:srgbClr val="607D8B"/>
                </a:solidFill>
                <a:effectLst/>
              </a:rPr>
              <a:t>// S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90A4AE"/>
                </a:solidFill>
                <a:effectLst/>
              </a:rPr>
              <a:t>  </a:t>
            </a:r>
            <a:r>
              <a:rPr lang="en-AU" dirty="0">
                <a:effectLst/>
              </a:rPr>
              <a:t>4</a:t>
            </a:r>
            <a:r>
              <a:rPr lang="en-AU" dirty="0">
                <a:solidFill>
                  <a:srgbClr val="90A4AE"/>
                </a:solidFill>
                <a:effectLst/>
              </a:rPr>
              <a:t> }}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AF7BFE7-AF7B-B671-B4DA-CC633B9F99CD}"/>
              </a:ext>
            </a:extLst>
          </p:cNvPr>
          <p:cNvSpPr/>
          <p:nvPr/>
        </p:nvSpPr>
        <p:spPr>
          <a:xfrm>
            <a:off x="2648607" y="1776248"/>
            <a:ext cx="291887" cy="1896904"/>
          </a:xfrm>
          <a:custGeom>
            <a:avLst/>
            <a:gdLst>
              <a:gd name="connsiteX0" fmla="*/ 0 w 244251"/>
              <a:gd name="connsiteY0" fmla="*/ 0 h 1502980"/>
              <a:gd name="connsiteX1" fmla="*/ 241738 w 244251"/>
              <a:gd name="connsiteY1" fmla="*/ 662152 h 1502980"/>
              <a:gd name="connsiteX2" fmla="*/ 105103 w 244251"/>
              <a:gd name="connsiteY2" fmla="*/ 1502980 h 150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51" h="1502980">
                <a:moveTo>
                  <a:pt x="0" y="0"/>
                </a:moveTo>
                <a:cubicBezTo>
                  <a:pt x="112110" y="205827"/>
                  <a:pt x="224221" y="411655"/>
                  <a:pt x="241738" y="662152"/>
                </a:cubicBezTo>
                <a:cubicBezTo>
                  <a:pt x="259255" y="912649"/>
                  <a:pt x="182179" y="1207814"/>
                  <a:pt x="105103" y="150298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BD83BF8-39D9-C157-5AC4-9BED29069D20}"/>
              </a:ext>
            </a:extLst>
          </p:cNvPr>
          <p:cNvSpPr/>
          <p:nvPr/>
        </p:nvSpPr>
        <p:spPr>
          <a:xfrm>
            <a:off x="1334814" y="2312276"/>
            <a:ext cx="1240220" cy="1777124"/>
          </a:xfrm>
          <a:custGeom>
            <a:avLst/>
            <a:gdLst>
              <a:gd name="connsiteX0" fmla="*/ 0 w 1240220"/>
              <a:gd name="connsiteY0" fmla="*/ 0 h 1339838"/>
              <a:gd name="connsiteX1" fmla="*/ 388883 w 1240220"/>
              <a:gd name="connsiteY1" fmla="*/ 1135117 h 1339838"/>
              <a:gd name="connsiteX2" fmla="*/ 1240220 w 1240220"/>
              <a:gd name="connsiteY2" fmla="*/ 1334814 h 133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0220" h="1339838">
                <a:moveTo>
                  <a:pt x="0" y="0"/>
                </a:moveTo>
                <a:cubicBezTo>
                  <a:pt x="91090" y="456324"/>
                  <a:pt x="182180" y="912648"/>
                  <a:pt x="388883" y="1135117"/>
                </a:cubicBezTo>
                <a:cubicBezTo>
                  <a:pt x="595586" y="1357586"/>
                  <a:pt x="917903" y="1346200"/>
                  <a:pt x="1240220" y="133481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ED86B4-D528-A0F3-31AD-DCA8014F7473}"/>
              </a:ext>
            </a:extLst>
          </p:cNvPr>
          <p:cNvGrpSpPr/>
          <p:nvPr/>
        </p:nvGrpSpPr>
        <p:grpSpPr>
          <a:xfrm>
            <a:off x="2979131" y="2364278"/>
            <a:ext cx="369783" cy="385327"/>
            <a:chOff x="8415381" y="3424821"/>
            <a:chExt cx="369783" cy="3853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FF1A176-2EE8-BCD0-2417-AB51049AE708}"/>
                </a:ext>
              </a:extLst>
            </p:cNvPr>
            <p:cNvSpPr/>
            <p:nvPr/>
          </p:nvSpPr>
          <p:spPr>
            <a:xfrm>
              <a:off x="8415381" y="3440365"/>
              <a:ext cx="369783" cy="369783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D3A1E1-8982-538F-4D89-BB462E7E2F69}"/>
                </a:ext>
              </a:extLst>
            </p:cNvPr>
            <p:cNvSpPr txBox="1"/>
            <p:nvPr/>
          </p:nvSpPr>
          <p:spPr>
            <a:xfrm>
              <a:off x="8444841" y="34248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27B498-FD59-1E61-A37B-58171DD08B1B}"/>
              </a:ext>
            </a:extLst>
          </p:cNvPr>
          <p:cNvGrpSpPr/>
          <p:nvPr/>
        </p:nvGrpSpPr>
        <p:grpSpPr>
          <a:xfrm>
            <a:off x="1149922" y="3571844"/>
            <a:ext cx="369783" cy="385327"/>
            <a:chOff x="8567781" y="4169649"/>
            <a:chExt cx="369783" cy="38532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DD5163-36DA-BD01-F744-56D72648DF2C}"/>
                </a:ext>
              </a:extLst>
            </p:cNvPr>
            <p:cNvSpPr/>
            <p:nvPr/>
          </p:nvSpPr>
          <p:spPr>
            <a:xfrm>
              <a:off x="8567781" y="4185193"/>
              <a:ext cx="369783" cy="369783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DF86B-E7A7-B5F6-0226-9493896EC68E}"/>
                </a:ext>
              </a:extLst>
            </p:cNvPr>
            <p:cNvSpPr txBox="1"/>
            <p:nvPr/>
          </p:nvSpPr>
          <p:spPr>
            <a:xfrm>
              <a:off x="8597241" y="41696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152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Container-Usage Patterns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/>
              <p:nvPr/>
            </p:nvSpPr>
            <p:spPr>
              <a:xfrm>
                <a:off x="284279" y="955093"/>
                <a:ext cx="8380521" cy="1860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/>
                  <a:t>Pattern III: </a:t>
                </a:r>
                <a:r>
                  <a:rPr lang="en-AU" sz="2800" dirty="0"/>
                  <a:t>Container Wrappers</a:t>
                </a:r>
                <a:endParaRPr lang="en-US" sz="2600" dirty="0"/>
              </a:p>
              <a:p>
                <a:pPr marL="742950" lvl="1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often are iterators, enumerators, …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created in an instance method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and directly returned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content comes from some parameter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9" y="955093"/>
                <a:ext cx="8380521" cy="1860509"/>
              </a:xfrm>
              <a:prstGeom prst="rect">
                <a:avLst/>
              </a:prstGeom>
              <a:blipFill>
                <a:blip r:embed="rId3"/>
                <a:stretch>
                  <a:fillRect l="-1210" t="-3401" b="-5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4B056C4-FE1D-3D51-3B6F-63B33E2677BF}"/>
              </a:ext>
            </a:extLst>
          </p:cNvPr>
          <p:cNvSpPr txBox="1"/>
          <p:nvPr/>
        </p:nvSpPr>
        <p:spPr>
          <a:xfrm>
            <a:off x="284279" y="5402337"/>
            <a:ext cx="86311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Container wrappers are context-dependent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Differentiate the wrapped content coming from different calling contexts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F8012-D8F5-A9E9-E9EF-310FE2189368}"/>
              </a:ext>
            </a:extLst>
          </p:cNvPr>
          <p:cNvSpPr txBox="1"/>
          <p:nvPr/>
        </p:nvSpPr>
        <p:spPr>
          <a:xfrm>
            <a:off x="1933996" y="3242204"/>
            <a:ext cx="4373108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26C6DA"/>
                </a:solidFill>
                <a:effectLst/>
              </a:rPr>
              <a:t>  </a:t>
            </a:r>
            <a:r>
              <a:rPr lang="en-AU" dirty="0">
                <a:effectLst/>
              </a:rPr>
              <a:t>1</a:t>
            </a:r>
            <a:r>
              <a:rPr lang="en-AU" dirty="0">
                <a:solidFill>
                  <a:srgbClr val="26C6DA"/>
                </a:solidFill>
                <a:effectLst/>
              </a:rPr>
              <a:t> class</a:t>
            </a:r>
            <a:r>
              <a:rPr lang="en-AU" dirty="0"/>
              <a:t> </a:t>
            </a:r>
            <a:r>
              <a:rPr lang="en-AU" dirty="0" err="1">
                <a:solidFill>
                  <a:srgbClr val="FF8A80"/>
                </a:solidFill>
                <a:effectLst/>
              </a:rPr>
              <a:t>KeySet</a:t>
            </a:r>
            <a:r>
              <a:rPr lang="en-AU" dirty="0"/>
              <a:t> </a:t>
            </a:r>
            <a:r>
              <a:rPr lang="en-AU" dirty="0">
                <a:solidFill>
                  <a:srgbClr val="90A4AE"/>
                </a:solidFill>
                <a:effectLst/>
              </a:rPr>
              <a:t>{</a:t>
            </a:r>
            <a:r>
              <a:rPr lang="en-AU" dirty="0"/>
              <a:t>  </a:t>
            </a:r>
            <a:r>
              <a:rPr lang="en-AU" dirty="0">
                <a:solidFill>
                  <a:srgbClr val="FF8A80"/>
                </a:solidFill>
                <a:effectLst/>
              </a:rPr>
              <a:t>HashMap</a:t>
            </a:r>
            <a:r>
              <a:rPr lang="en-AU" dirty="0"/>
              <a:t> m2</a:t>
            </a:r>
            <a:r>
              <a:rPr lang="en-AU" dirty="0">
                <a:solidFill>
                  <a:srgbClr val="90A4AE"/>
                </a:solidFill>
                <a:effectLst/>
              </a:rPr>
              <a:t>;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FF8A80"/>
                </a:solidFill>
                <a:effectLst/>
              </a:rPr>
              <a:t>  </a:t>
            </a:r>
            <a:r>
              <a:rPr lang="en-AU" dirty="0">
                <a:effectLst/>
              </a:rPr>
              <a:t>2</a:t>
            </a:r>
            <a:r>
              <a:rPr lang="en-AU" dirty="0">
                <a:solidFill>
                  <a:srgbClr val="FF8A80"/>
                </a:solidFill>
                <a:effectLst/>
              </a:rPr>
              <a:t>    </a:t>
            </a:r>
            <a:r>
              <a:rPr lang="en-AU" dirty="0" err="1">
                <a:solidFill>
                  <a:srgbClr val="FF8A80"/>
                </a:solidFill>
                <a:effectLst/>
              </a:rPr>
              <a:t>KeySet</a:t>
            </a:r>
            <a:r>
              <a:rPr lang="en-AU" dirty="0">
                <a:solidFill>
                  <a:srgbClr val="90A4AE"/>
                </a:solidFill>
                <a:effectLst/>
              </a:rPr>
              <a:t>(</a:t>
            </a:r>
            <a:r>
              <a:rPr lang="en-AU" dirty="0">
                <a:solidFill>
                  <a:srgbClr val="FF8A80"/>
                </a:solidFill>
                <a:effectLst/>
              </a:rPr>
              <a:t>HashMap</a:t>
            </a:r>
            <a:r>
              <a:rPr lang="en-AU" dirty="0"/>
              <a:t> m4</a:t>
            </a:r>
            <a:r>
              <a:rPr lang="en-AU" dirty="0">
                <a:solidFill>
                  <a:srgbClr val="90A4AE"/>
                </a:solidFill>
                <a:effectLst/>
              </a:rPr>
              <a:t>)</a:t>
            </a:r>
            <a:r>
              <a:rPr lang="en-AU" dirty="0"/>
              <a:t> </a:t>
            </a:r>
            <a:r>
              <a:rPr lang="en-AU" dirty="0">
                <a:solidFill>
                  <a:srgbClr val="90A4AE"/>
                </a:solidFill>
                <a:effectLst/>
              </a:rPr>
              <a:t>{</a:t>
            </a:r>
            <a:r>
              <a:rPr lang="en-AU" dirty="0"/>
              <a:t> </a:t>
            </a:r>
            <a:r>
              <a:rPr lang="en-AU" dirty="0">
                <a:solidFill>
                  <a:srgbClr val="26C6DA"/>
                </a:solidFill>
                <a:effectLst/>
              </a:rPr>
              <a:t>this</a:t>
            </a:r>
            <a:r>
              <a:rPr lang="en-AU" dirty="0">
                <a:solidFill>
                  <a:srgbClr val="90A4AE"/>
                </a:solidFill>
                <a:effectLst/>
              </a:rPr>
              <a:t>.</a:t>
            </a:r>
            <a:r>
              <a:rPr lang="en-AU" dirty="0"/>
              <a:t>m2 </a:t>
            </a:r>
            <a:r>
              <a:rPr lang="en-AU" dirty="0">
                <a:solidFill>
                  <a:srgbClr val="90A4AE"/>
                </a:solidFill>
                <a:effectLst/>
              </a:rPr>
              <a:t>=</a:t>
            </a:r>
            <a:r>
              <a:rPr lang="en-AU" dirty="0"/>
              <a:t> m4</a:t>
            </a:r>
            <a:r>
              <a:rPr lang="en-AU" dirty="0">
                <a:solidFill>
                  <a:srgbClr val="90A4AE"/>
                </a:solidFill>
                <a:effectLst/>
              </a:rPr>
              <a:t>;</a:t>
            </a:r>
            <a:r>
              <a:rPr lang="en-AU" dirty="0"/>
              <a:t>  </a:t>
            </a:r>
            <a:r>
              <a:rPr lang="en-AU" dirty="0">
                <a:solidFill>
                  <a:srgbClr val="90A4AE"/>
                </a:solidFill>
                <a:effectLst/>
              </a:rPr>
              <a:t>}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FF8A80"/>
                </a:solidFill>
                <a:effectLst/>
              </a:rPr>
              <a:t>  </a:t>
            </a:r>
            <a:r>
              <a:rPr lang="en-AU" dirty="0">
                <a:effectLst/>
              </a:rPr>
              <a:t>3</a:t>
            </a:r>
            <a:r>
              <a:rPr lang="en-AU" dirty="0">
                <a:solidFill>
                  <a:srgbClr val="FF8A80"/>
                </a:solidFill>
                <a:effectLst/>
              </a:rPr>
              <a:t>     Iterator</a:t>
            </a:r>
            <a:r>
              <a:rPr lang="en-AU" dirty="0"/>
              <a:t> iterator </a:t>
            </a:r>
            <a:r>
              <a:rPr lang="en-AU" dirty="0">
                <a:solidFill>
                  <a:srgbClr val="90A4AE"/>
                </a:solidFill>
                <a:effectLst/>
              </a:rPr>
              <a:t>()</a:t>
            </a:r>
            <a:r>
              <a:rPr lang="en-AU" dirty="0"/>
              <a:t> </a:t>
            </a:r>
            <a:r>
              <a:rPr lang="en-AU" dirty="0">
                <a:solidFill>
                  <a:srgbClr val="90A4AE"/>
                </a:solidFill>
                <a:effectLst/>
              </a:rPr>
              <a:t>{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FF8A80"/>
                </a:solidFill>
                <a:effectLst/>
              </a:rPr>
              <a:t>  </a:t>
            </a:r>
            <a:r>
              <a:rPr lang="en-AU" dirty="0">
                <a:effectLst/>
              </a:rPr>
              <a:t>4</a:t>
            </a:r>
            <a:r>
              <a:rPr lang="en-AU" dirty="0">
                <a:solidFill>
                  <a:srgbClr val="FF8A80"/>
                </a:solidFill>
                <a:effectLst/>
              </a:rPr>
              <a:t>        HashMap</a:t>
            </a:r>
            <a:r>
              <a:rPr lang="en-AU" dirty="0"/>
              <a:t> m5 </a:t>
            </a:r>
            <a:r>
              <a:rPr lang="en-AU" dirty="0">
                <a:solidFill>
                  <a:srgbClr val="90A4AE"/>
                </a:solidFill>
                <a:effectLst/>
              </a:rPr>
              <a:t>=</a:t>
            </a:r>
            <a:r>
              <a:rPr lang="en-AU" dirty="0"/>
              <a:t> </a:t>
            </a:r>
            <a:r>
              <a:rPr lang="en-AU" dirty="0">
                <a:solidFill>
                  <a:srgbClr val="26C6DA"/>
                </a:solidFill>
                <a:effectLst/>
              </a:rPr>
              <a:t>this</a:t>
            </a:r>
            <a:r>
              <a:rPr lang="en-AU" dirty="0">
                <a:solidFill>
                  <a:srgbClr val="90A4AE"/>
                </a:solidFill>
                <a:effectLst/>
              </a:rPr>
              <a:t>.</a:t>
            </a:r>
            <a:r>
              <a:rPr lang="en-AU" dirty="0"/>
              <a:t>m2</a:t>
            </a:r>
            <a:r>
              <a:rPr lang="en-AU" dirty="0">
                <a:solidFill>
                  <a:srgbClr val="90A4AE"/>
                </a:solidFill>
                <a:effectLst/>
              </a:rPr>
              <a:t>;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26C6DA"/>
                </a:solidFill>
                <a:effectLst/>
              </a:rPr>
              <a:t>  </a:t>
            </a:r>
            <a:r>
              <a:rPr lang="en-AU" dirty="0">
                <a:effectLst/>
              </a:rPr>
              <a:t>5</a:t>
            </a:r>
            <a:r>
              <a:rPr lang="en-AU" dirty="0">
                <a:solidFill>
                  <a:srgbClr val="26C6DA"/>
                </a:solidFill>
                <a:effectLst/>
              </a:rPr>
              <a:t>        return</a:t>
            </a:r>
            <a:r>
              <a:rPr lang="en-AU" dirty="0"/>
              <a:t> 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 err="1">
                <a:solidFill>
                  <a:srgbClr val="FF8A80"/>
                </a:solidFill>
                <a:effectLst/>
              </a:rPr>
              <a:t>KeyIterator</a:t>
            </a:r>
            <a:r>
              <a:rPr lang="en-AU" dirty="0">
                <a:solidFill>
                  <a:srgbClr val="90A4AE"/>
                </a:solidFill>
                <a:effectLst/>
              </a:rPr>
              <a:t>(</a:t>
            </a:r>
            <a:r>
              <a:rPr lang="en-AU" dirty="0"/>
              <a:t>m5</a:t>
            </a:r>
            <a:r>
              <a:rPr lang="en-AU" dirty="0">
                <a:solidFill>
                  <a:srgbClr val="90A4AE"/>
                </a:solidFill>
                <a:effectLst/>
              </a:rPr>
              <a:t>);</a:t>
            </a:r>
            <a:r>
              <a:rPr lang="en-AU" dirty="0"/>
              <a:t> </a:t>
            </a:r>
            <a:r>
              <a:rPr lang="en-AU" dirty="0">
                <a:solidFill>
                  <a:srgbClr val="607D8B"/>
                </a:solidFill>
                <a:effectLst/>
              </a:rPr>
              <a:t>// KI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90A4AE"/>
                </a:solidFill>
                <a:effectLst/>
              </a:rPr>
              <a:t>  </a:t>
            </a:r>
            <a:r>
              <a:rPr lang="en-AU" dirty="0">
                <a:effectLst/>
              </a:rPr>
              <a:t>6</a:t>
            </a:r>
            <a:r>
              <a:rPr lang="en-AU" dirty="0">
                <a:solidFill>
                  <a:srgbClr val="90A4AE"/>
                </a:solidFill>
                <a:effectLst/>
              </a:rPr>
              <a:t> }</a:t>
            </a:r>
            <a:r>
              <a:rPr lang="en-AU" dirty="0"/>
              <a:t> </a:t>
            </a:r>
            <a:r>
              <a:rPr lang="en-AU" dirty="0">
                <a:solidFill>
                  <a:srgbClr val="90A4AE"/>
                </a:solidFill>
                <a:effectLst/>
              </a:rPr>
              <a:t>}</a:t>
            </a:r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61A6511-A279-A58F-E242-8D7BB5440CA3}"/>
              </a:ext>
            </a:extLst>
          </p:cNvPr>
          <p:cNvSpPr/>
          <p:nvPr/>
        </p:nvSpPr>
        <p:spPr>
          <a:xfrm>
            <a:off x="1682650" y="2228045"/>
            <a:ext cx="1150702" cy="1468192"/>
          </a:xfrm>
          <a:custGeom>
            <a:avLst/>
            <a:gdLst>
              <a:gd name="connsiteX0" fmla="*/ 1150702 w 1150702"/>
              <a:gd name="connsiteY0" fmla="*/ 0 h 1468192"/>
              <a:gd name="connsiteX1" fmla="*/ 30240 w 1150702"/>
              <a:gd name="connsiteY1" fmla="*/ 682580 h 1468192"/>
              <a:gd name="connsiteX2" fmla="*/ 429485 w 1150702"/>
              <a:gd name="connsiteY2" fmla="*/ 1468192 h 146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702" h="1468192">
                <a:moveTo>
                  <a:pt x="1150702" y="0"/>
                </a:moveTo>
                <a:cubicBezTo>
                  <a:pt x="650572" y="218940"/>
                  <a:pt x="150443" y="437881"/>
                  <a:pt x="30240" y="682580"/>
                </a:cubicBezTo>
                <a:cubicBezTo>
                  <a:pt x="-89963" y="927279"/>
                  <a:pt x="169761" y="1197735"/>
                  <a:pt x="429485" y="1468192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5794218-3AD6-2A9B-0AEB-0265E820656C}"/>
              </a:ext>
            </a:extLst>
          </p:cNvPr>
          <p:cNvSpPr/>
          <p:nvPr/>
        </p:nvSpPr>
        <p:spPr>
          <a:xfrm>
            <a:off x="5679583" y="2266682"/>
            <a:ext cx="1408909" cy="2064008"/>
          </a:xfrm>
          <a:custGeom>
            <a:avLst/>
            <a:gdLst>
              <a:gd name="connsiteX0" fmla="*/ 824248 w 1408909"/>
              <a:gd name="connsiteY0" fmla="*/ 0 h 2009104"/>
              <a:gd name="connsiteX1" fmla="*/ 1378040 w 1408909"/>
              <a:gd name="connsiteY1" fmla="*/ 1146219 h 2009104"/>
              <a:gd name="connsiteX2" fmla="*/ 0 w 1408909"/>
              <a:gd name="connsiteY2" fmla="*/ 2009104 h 200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909" h="2009104">
                <a:moveTo>
                  <a:pt x="824248" y="0"/>
                </a:moveTo>
                <a:cubicBezTo>
                  <a:pt x="1169831" y="405684"/>
                  <a:pt x="1515415" y="811368"/>
                  <a:pt x="1378040" y="1146219"/>
                </a:cubicBezTo>
                <a:cubicBezTo>
                  <a:pt x="1240665" y="1481070"/>
                  <a:pt x="620332" y="1745087"/>
                  <a:pt x="0" y="200910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8F1D3FA-D98C-D546-3AF9-5F03D892AAAA}"/>
              </a:ext>
            </a:extLst>
          </p:cNvPr>
          <p:cNvSpPr/>
          <p:nvPr/>
        </p:nvSpPr>
        <p:spPr>
          <a:xfrm flipH="1">
            <a:off x="4841561" y="2693454"/>
            <a:ext cx="45719" cy="1754326"/>
          </a:xfrm>
          <a:custGeom>
            <a:avLst/>
            <a:gdLst>
              <a:gd name="connsiteX0" fmla="*/ 0 w 0"/>
              <a:gd name="connsiteY0" fmla="*/ 0 h 1532586"/>
              <a:gd name="connsiteX1" fmla="*/ 0 w 0"/>
              <a:gd name="connsiteY1" fmla="*/ 1532586 h 153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32586">
                <a:moveTo>
                  <a:pt x="0" y="0"/>
                </a:moveTo>
                <a:lnTo>
                  <a:pt x="0" y="1532586"/>
                </a:ln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53BED4-D679-257D-9CBA-7EAD0BD4360F}"/>
              </a:ext>
            </a:extLst>
          </p:cNvPr>
          <p:cNvGrpSpPr/>
          <p:nvPr/>
        </p:nvGrpSpPr>
        <p:grpSpPr>
          <a:xfrm>
            <a:off x="1242542" y="3091459"/>
            <a:ext cx="369783" cy="385327"/>
            <a:chOff x="8415381" y="3424821"/>
            <a:chExt cx="369783" cy="38532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0F37921-6D17-0E60-9D31-89CA6DAC145E}"/>
                </a:ext>
              </a:extLst>
            </p:cNvPr>
            <p:cNvSpPr/>
            <p:nvPr/>
          </p:nvSpPr>
          <p:spPr>
            <a:xfrm>
              <a:off x="8415381" y="3440365"/>
              <a:ext cx="369783" cy="369783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A656DB-65F3-5497-DCBE-D4DBFCF31CFA}"/>
                </a:ext>
              </a:extLst>
            </p:cNvPr>
            <p:cNvSpPr txBox="1"/>
            <p:nvPr/>
          </p:nvSpPr>
          <p:spPr>
            <a:xfrm>
              <a:off x="8444841" y="34248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03B62E-B054-DB91-E540-6AB79D890CD2}"/>
              </a:ext>
            </a:extLst>
          </p:cNvPr>
          <p:cNvGrpSpPr/>
          <p:nvPr/>
        </p:nvGrpSpPr>
        <p:grpSpPr>
          <a:xfrm>
            <a:off x="7094323" y="3501922"/>
            <a:ext cx="369783" cy="385327"/>
            <a:chOff x="8567781" y="4169649"/>
            <a:chExt cx="369783" cy="3853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78C7E9-C7D7-FD5F-4DF7-E5A19625129B}"/>
                </a:ext>
              </a:extLst>
            </p:cNvPr>
            <p:cNvSpPr/>
            <p:nvPr/>
          </p:nvSpPr>
          <p:spPr>
            <a:xfrm>
              <a:off x="8567781" y="4185193"/>
              <a:ext cx="369783" cy="369783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D3C161-B259-273C-5FB5-B76FBE466027}"/>
                </a:ext>
              </a:extLst>
            </p:cNvPr>
            <p:cNvSpPr txBox="1"/>
            <p:nvPr/>
          </p:nvSpPr>
          <p:spPr>
            <a:xfrm>
              <a:off x="8597241" y="41696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BE1E13-BD4F-59FB-DF09-88CB07FC7F44}"/>
              </a:ext>
            </a:extLst>
          </p:cNvPr>
          <p:cNvGrpSpPr/>
          <p:nvPr/>
        </p:nvGrpSpPr>
        <p:grpSpPr>
          <a:xfrm>
            <a:off x="4961695" y="2836239"/>
            <a:ext cx="369783" cy="385327"/>
            <a:chOff x="8567781" y="5225716"/>
            <a:chExt cx="369783" cy="3853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9DD317C-AC4F-A04F-E23B-3F5843CA9F11}"/>
                </a:ext>
              </a:extLst>
            </p:cNvPr>
            <p:cNvSpPr/>
            <p:nvPr/>
          </p:nvSpPr>
          <p:spPr>
            <a:xfrm>
              <a:off x="8567781" y="5241260"/>
              <a:ext cx="369783" cy="369783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9B88A2-DF0E-8DC8-414B-CAC21BB9C9D4}"/>
                </a:ext>
              </a:extLst>
            </p:cNvPr>
            <p:cNvSpPr txBox="1"/>
            <p:nvPr/>
          </p:nvSpPr>
          <p:spPr>
            <a:xfrm>
              <a:off x="8597241" y="5225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96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Rules for Identifying Usage Patterns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056C4-FE1D-3D51-3B6F-63B33E2677BF}"/>
              </a:ext>
            </a:extLst>
          </p:cNvPr>
          <p:cNvSpPr txBox="1"/>
          <p:nvPr/>
        </p:nvSpPr>
        <p:spPr>
          <a:xfrm>
            <a:off x="284277" y="4716009"/>
            <a:ext cx="8092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Rule for identifying container wrappers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B15F6-6F46-4DE9-1DC1-BBEE93B77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5" r="21291" b="76077"/>
          <a:stretch/>
        </p:blipFill>
        <p:spPr>
          <a:xfrm>
            <a:off x="1120144" y="5272603"/>
            <a:ext cx="6420734" cy="1187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7E1E46-99C0-1FAB-24F1-3405D3B82E94}"/>
              </a:ext>
            </a:extLst>
          </p:cNvPr>
          <p:cNvSpPr txBox="1"/>
          <p:nvPr/>
        </p:nvSpPr>
        <p:spPr>
          <a:xfrm>
            <a:off x="284279" y="2773701"/>
            <a:ext cx="8092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Rule for identifying factory-created 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06249-7C4F-94EE-21F6-17375E2AD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85" y="3489520"/>
            <a:ext cx="8358454" cy="971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261150-E6B5-F0BE-867D-ADBB9F54490D}"/>
              </a:ext>
            </a:extLst>
          </p:cNvPr>
          <p:cNvSpPr txBox="1"/>
          <p:nvPr/>
        </p:nvSpPr>
        <p:spPr>
          <a:xfrm>
            <a:off x="284278" y="1134518"/>
            <a:ext cx="8092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Rule for identifying inner containers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EE42E-D341-3B81-6F1C-CBD97FBBE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78" y="1794297"/>
            <a:ext cx="8601312" cy="8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Workflow </a:t>
            </a:r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Implementation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D9680-D0FF-E5B3-5E43-4782EF0AC42C}"/>
              </a:ext>
            </a:extLst>
          </p:cNvPr>
          <p:cNvSpPr txBox="1"/>
          <p:nvPr/>
        </p:nvSpPr>
        <p:spPr>
          <a:xfrm>
            <a:off x="303156" y="4437025"/>
            <a:ext cx="8361644" cy="1829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600" dirty="0">
                <a:solidFill>
                  <a:schemeClr val="tx1"/>
                </a:solidFill>
              </a:rPr>
              <a:t>Implementation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AU" altLang="zh-CN" sz="2600" dirty="0">
                <a:solidFill>
                  <a:schemeClr val="tx1"/>
                </a:solidFill>
              </a:rPr>
              <a:t>(~</a:t>
            </a:r>
            <a:r>
              <a:rPr lang="en-US" altLang="zh-CN" sz="2600" dirty="0">
                <a:solidFill>
                  <a:schemeClr val="tx1"/>
                </a:solidFill>
              </a:rPr>
              <a:t>1500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LOC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in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Java</a:t>
            </a:r>
            <a:r>
              <a:rPr lang="en-US" altLang="zh-CN" sz="2600" dirty="0"/>
              <a:t>)</a:t>
            </a:r>
            <a:endParaRPr lang="en-US" sz="2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https://github.com/DongjieHe/DebloaterX</a:t>
            </a:r>
            <a:endParaRPr lang="en-US" sz="2000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Artifact: </a:t>
            </a:r>
            <a:r>
              <a:rPr lang="en-US" sz="20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sz="2000" dirty="0" err="1">
                <a:solidFill>
                  <a:schemeClr val="tx1"/>
                </a:solidFill>
                <a:hlinkClick r:id="rId4"/>
              </a:rPr>
              <a:t>hub.docker.com</a:t>
            </a:r>
            <a:r>
              <a:rPr lang="en-US" sz="2000" dirty="0">
                <a:solidFill>
                  <a:schemeClr val="tx1"/>
                </a:solidFill>
                <a:hlinkClick r:id="rId4"/>
              </a:rPr>
              <a:t>/r/hdjay2013/</a:t>
            </a:r>
            <a:r>
              <a:rPr lang="en-US" sz="2000" dirty="0" err="1">
                <a:solidFill>
                  <a:schemeClr val="tx1"/>
                </a:solidFill>
                <a:hlinkClick r:id="rId4"/>
              </a:rPr>
              <a:t>debloaterx</a:t>
            </a:r>
            <a:endParaRPr lang="en-US" sz="20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Released in </a:t>
            </a:r>
            <a:r>
              <a:rPr lang="en-US" sz="2000" dirty="0" err="1"/>
              <a:t>Qilin</a:t>
            </a:r>
            <a:r>
              <a:rPr lang="en-US" sz="2000" dirty="0"/>
              <a:t> framework (</a:t>
            </a:r>
            <a:r>
              <a:rPr lang="en-US" sz="2000" dirty="0">
                <a:hlinkClick r:id="rId4"/>
              </a:rPr>
              <a:t>https://qilinpta.github.io</a:t>
            </a:r>
            <a:r>
              <a:rPr lang="en-US" sz="2000" dirty="0"/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44ED77-9AF8-1199-B162-44F462416359}"/>
              </a:ext>
            </a:extLst>
          </p:cNvPr>
          <p:cNvGrpSpPr/>
          <p:nvPr/>
        </p:nvGrpSpPr>
        <p:grpSpPr>
          <a:xfrm>
            <a:off x="998684" y="1722807"/>
            <a:ext cx="7038414" cy="2410369"/>
            <a:chOff x="998684" y="1626557"/>
            <a:chExt cx="7038414" cy="241036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E627DA6-9F0F-1290-FDBB-753C505118D0}"/>
                </a:ext>
              </a:extLst>
            </p:cNvPr>
            <p:cNvGrpSpPr/>
            <p:nvPr/>
          </p:nvGrpSpPr>
          <p:grpSpPr>
            <a:xfrm>
              <a:off x="998684" y="1702713"/>
              <a:ext cx="2222517" cy="907393"/>
              <a:chOff x="5319852" y="668593"/>
              <a:chExt cx="1992263" cy="9073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8E83F6-0BB0-CC83-1E3D-7A6F9A22FBE5}"/>
                  </a:ext>
                </a:extLst>
              </p:cNvPr>
              <p:cNvSpPr/>
              <p:nvPr/>
            </p:nvSpPr>
            <p:spPr>
              <a:xfrm>
                <a:off x="5339203" y="668593"/>
                <a:ext cx="1972912" cy="90739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B2A18C-1000-8BFD-B424-DA9113A63613}"/>
                  </a:ext>
                </a:extLst>
              </p:cNvPr>
              <p:cNvSpPr txBox="1"/>
              <p:nvPr/>
            </p:nvSpPr>
            <p:spPr>
              <a:xfrm>
                <a:off x="5319852" y="812200"/>
                <a:ext cx="1972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Context-Insensitive</a:t>
                </a:r>
              </a:p>
              <a:p>
                <a:pPr algn="ctr"/>
                <a:r>
                  <a:rPr lang="en-US" dirty="0"/>
                  <a:t>Pointer Analysis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073B092-225C-53A7-D437-987BEEC41B3F}"/>
                </a:ext>
              </a:extLst>
            </p:cNvPr>
            <p:cNvGrpSpPr/>
            <p:nvPr/>
          </p:nvGrpSpPr>
          <p:grpSpPr>
            <a:xfrm>
              <a:off x="998684" y="2901952"/>
              <a:ext cx="2257477" cy="907393"/>
              <a:chOff x="9929054" y="1268319"/>
              <a:chExt cx="2257477" cy="90739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7375BB-4DDA-91FD-3D47-5E75FC68C12E}"/>
                  </a:ext>
                </a:extLst>
              </p:cNvPr>
              <p:cNvSpPr/>
              <p:nvPr/>
            </p:nvSpPr>
            <p:spPr>
              <a:xfrm>
                <a:off x="9947698" y="1268319"/>
                <a:ext cx="2203873" cy="90739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464219-A726-8A0D-E9B9-6C4B60A30B3C}"/>
                  </a:ext>
                </a:extLst>
              </p:cNvPr>
              <p:cNvSpPr txBox="1"/>
              <p:nvPr/>
            </p:nvSpPr>
            <p:spPr>
              <a:xfrm>
                <a:off x="9929054" y="1407857"/>
                <a:ext cx="225747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Object-Sensitive</a:t>
                </a:r>
              </a:p>
              <a:p>
                <a:pPr algn="ctr"/>
                <a:r>
                  <a:rPr lang="en-US" dirty="0"/>
                  <a:t>Pointer Analysis (</a:t>
                </a:r>
                <a:r>
                  <a:rPr lang="en-US" i="1" dirty="0" err="1"/>
                  <a:t>k</a:t>
                </a:r>
                <a:r>
                  <a:rPr lang="en-US" dirty="0" err="1"/>
                  <a:t>obj</a:t>
                </a:r>
                <a:r>
                  <a:rPr lang="en-US" dirty="0"/>
                  <a:t>)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1A4EC2-DC84-D97D-B910-7EC95FDEDF54}"/>
                </a:ext>
              </a:extLst>
            </p:cNvPr>
            <p:cNvSpPr/>
            <p:nvPr/>
          </p:nvSpPr>
          <p:spPr>
            <a:xfrm>
              <a:off x="4905182" y="1626557"/>
              <a:ext cx="3131916" cy="241036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29804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B7F6FA-5E17-F906-5032-5AA80C7CD509}"/>
                </a:ext>
              </a:extLst>
            </p:cNvPr>
            <p:cNvSpPr/>
            <p:nvPr/>
          </p:nvSpPr>
          <p:spPr>
            <a:xfrm>
              <a:off x="5172925" y="3138564"/>
              <a:ext cx="2558142" cy="772655"/>
            </a:xfrm>
            <a:prstGeom prst="rect">
              <a:avLst/>
            </a:prstGeom>
            <a:solidFill>
              <a:schemeClr val="bg2"/>
            </a:solidFill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80F415-B38C-C5C6-40C8-7594155E16E2}"/>
                </a:ext>
              </a:extLst>
            </p:cNvPr>
            <p:cNvSpPr txBox="1"/>
            <p:nvPr/>
          </p:nvSpPr>
          <p:spPr>
            <a:xfrm>
              <a:off x="5191551" y="3192730"/>
              <a:ext cx="2558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Pattern</a:t>
              </a:r>
              <a:r>
                <a:rPr lang="en-US" altLang="zh-CN" dirty="0"/>
                <a:t>-Based</a:t>
              </a:r>
              <a:r>
                <a:rPr lang="zh-CN" altLang="en-US" dirty="0"/>
                <a:t> </a:t>
              </a:r>
              <a:r>
                <a:rPr lang="en-US" dirty="0"/>
                <a:t>Context</a:t>
              </a:r>
              <a:r>
                <a:rPr lang="en-US" altLang="zh-CN" dirty="0"/>
                <a:t>-Dependent</a:t>
              </a:r>
              <a:r>
                <a:rPr lang="zh-CN" altLang="en-US" dirty="0"/>
                <a:t> </a:t>
              </a:r>
              <a:r>
                <a:rPr lang="en-US" altLang="zh-CN" dirty="0"/>
                <a:t>Object</a:t>
              </a:r>
              <a:r>
                <a:rPr lang="zh-CN" altLang="en-US" dirty="0"/>
                <a:t> </a:t>
              </a:r>
              <a:r>
                <a:rPr lang="en-US" altLang="zh-CN" dirty="0"/>
                <a:t>Finder</a:t>
              </a:r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8565A7-CCFF-906D-9022-59AB95498EDF}"/>
                </a:ext>
              </a:extLst>
            </p:cNvPr>
            <p:cNvGrpSpPr/>
            <p:nvPr/>
          </p:nvGrpSpPr>
          <p:grpSpPr>
            <a:xfrm>
              <a:off x="5191551" y="1829528"/>
              <a:ext cx="2558142" cy="772655"/>
              <a:chOff x="5252492" y="3187421"/>
              <a:chExt cx="2558142" cy="73421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6F047F-BDE1-2768-42E3-7FCD3788D996}"/>
                  </a:ext>
                </a:extLst>
              </p:cNvPr>
              <p:cNvSpPr/>
              <p:nvPr/>
            </p:nvSpPr>
            <p:spPr>
              <a:xfrm>
                <a:off x="5252492" y="3187421"/>
                <a:ext cx="2558142" cy="734211"/>
              </a:xfrm>
              <a:prstGeom prst="rect">
                <a:avLst/>
              </a:prstGeom>
              <a:solidFill>
                <a:schemeClr val="bg2"/>
              </a:solidFill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EA7BC9-F90A-1DBA-EC56-92EED1112670}"/>
                  </a:ext>
                </a:extLst>
              </p:cNvPr>
              <p:cNvSpPr txBox="1"/>
              <p:nvPr/>
            </p:nvSpPr>
            <p:spPr>
              <a:xfrm>
                <a:off x="5528851" y="3378594"/>
                <a:ext cx="1992421" cy="350956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Container Validator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340539-C51D-A1A2-CD8E-11BCB0FDB61A}"/>
                </a:ext>
              </a:extLst>
            </p:cNvPr>
            <p:cNvSpPr txBox="1"/>
            <p:nvPr/>
          </p:nvSpPr>
          <p:spPr>
            <a:xfrm>
              <a:off x="5645312" y="2689402"/>
              <a:ext cx="15386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Container Objects</a:t>
              </a:r>
            </a:p>
          </p:txBody>
        </p:sp>
        <p:sp>
          <p:nvSpPr>
            <p:cNvPr id="29" name="Left Arrow 28">
              <a:extLst>
                <a:ext uri="{FF2B5EF4-FFF2-40B4-BE49-F238E27FC236}">
                  <a16:creationId xmlns:a16="http://schemas.microsoft.com/office/drawing/2014/main" id="{549131EB-839C-CA0B-10AF-EB44C03119DE}"/>
                </a:ext>
              </a:extLst>
            </p:cNvPr>
            <p:cNvSpPr/>
            <p:nvPr/>
          </p:nvSpPr>
          <p:spPr>
            <a:xfrm>
              <a:off x="3268840" y="3087162"/>
              <a:ext cx="1597841" cy="738734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2C2232D9-B540-CE2F-4070-4E698FEBDE48}"/>
                </a:ext>
              </a:extLst>
            </p:cNvPr>
            <p:cNvSpPr/>
            <p:nvPr/>
          </p:nvSpPr>
          <p:spPr>
            <a:xfrm>
              <a:off x="3325273" y="1939795"/>
              <a:ext cx="1542643" cy="55338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DFFE232-4404-591B-A9FE-42A39CB21419}"/>
                </a:ext>
              </a:extLst>
            </p:cNvPr>
            <p:cNvSpPr txBox="1"/>
            <p:nvPr/>
          </p:nvSpPr>
          <p:spPr>
            <a:xfrm>
              <a:off x="3325273" y="3243557"/>
              <a:ext cx="162135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solidFill>
                    <a:srgbClr val="C00000"/>
                  </a:solidFill>
                </a:rPr>
                <a:t>Objects</a:t>
              </a:r>
              <a:r>
                <a:rPr lang="zh-CN" altLang="en-US" sz="1100" b="1" dirty="0">
                  <a:solidFill>
                    <a:srgbClr val="C00000"/>
                  </a:solidFill>
                </a:rPr>
                <a:t> </a:t>
              </a:r>
              <a:r>
                <a:rPr lang="en-AU" altLang="zh-CN" sz="1100" b="1" dirty="0">
                  <a:solidFill>
                    <a:srgbClr val="C00000"/>
                  </a:solidFill>
                </a:rPr>
                <a:t>Whose Contexts Will Be </a:t>
              </a:r>
              <a:r>
                <a:rPr lang="en-US" altLang="zh-CN" sz="1100" b="1" dirty="0">
                  <a:solidFill>
                    <a:srgbClr val="C00000"/>
                  </a:solidFill>
                </a:rPr>
                <a:t>Debloated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D2AF7F2-6F78-A3D9-8386-C7C89D4D6AF0}"/>
                </a:ext>
              </a:extLst>
            </p:cNvPr>
            <p:cNvCxnSpPr/>
            <p:nvPr/>
          </p:nvCxnSpPr>
          <p:spPr>
            <a:xfrm>
              <a:off x="6498438" y="2602183"/>
              <a:ext cx="0" cy="4849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D0604E-665A-3EEF-9323-3BA2CFFFDCED}"/>
                  </a:ext>
                </a:extLst>
              </p:cNvPr>
              <p:cNvSpPr txBox="1"/>
              <p:nvPr/>
            </p:nvSpPr>
            <p:spPr>
              <a:xfrm>
                <a:off x="303157" y="1033349"/>
                <a:ext cx="6239705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>
                    <a:solidFill>
                      <a:schemeClr val="tx1"/>
                    </a:solidFill>
                  </a:rPr>
                  <a:t>Workflow of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DebloaterX</a:t>
                </a:r>
                <a:r>
                  <a:rPr lang="en-US" sz="2600" dirty="0">
                    <a:solidFill>
                      <a:schemeClr val="tx1"/>
                    </a:solidFill>
                  </a:rPr>
                  <a:t>-guided </a:t>
                </a:r>
                <a14:m>
                  <m:oMath xmlns:m="http://schemas.openxmlformats.org/officeDocument/2006/math">
                    <m:r>
                      <a:rPr lang="en-AU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OBJ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D0604E-665A-3EEF-9323-3BA2CFFFD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7" y="1033349"/>
                <a:ext cx="6239705" cy="492443"/>
              </a:xfrm>
              <a:prstGeom prst="rect">
                <a:avLst/>
              </a:prstGeom>
              <a:blipFill>
                <a:blip r:embed="rId5"/>
                <a:stretch>
                  <a:fillRect l="-1626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064104F-9BBB-8E13-8AE8-08F959CAE9B7}"/>
              </a:ext>
            </a:extLst>
          </p:cNvPr>
          <p:cNvGrpSpPr/>
          <p:nvPr/>
        </p:nvGrpSpPr>
        <p:grpSpPr>
          <a:xfrm>
            <a:off x="5157362" y="1413461"/>
            <a:ext cx="2737973" cy="435429"/>
            <a:chOff x="5932714" y="-511629"/>
            <a:chExt cx="2405743" cy="435429"/>
          </a:xfrm>
        </p:grpSpPr>
        <p:sp>
          <p:nvSpPr>
            <p:cNvPr id="15" name="Up Ribbon 14">
              <a:extLst>
                <a:ext uri="{FF2B5EF4-FFF2-40B4-BE49-F238E27FC236}">
                  <a16:creationId xmlns:a16="http://schemas.microsoft.com/office/drawing/2014/main" id="{4DFF136C-9F13-D9D4-27DC-DCDB6027781E}"/>
                </a:ext>
              </a:extLst>
            </p:cNvPr>
            <p:cNvSpPr/>
            <p:nvPr/>
          </p:nvSpPr>
          <p:spPr>
            <a:xfrm>
              <a:off x="5932714" y="-511629"/>
              <a:ext cx="2405743" cy="435429"/>
            </a:xfrm>
            <a:prstGeom prst="ribbon2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9E2102-9A18-F9D6-2C22-59B49CEC5D01}"/>
                </a:ext>
              </a:extLst>
            </p:cNvPr>
            <p:cNvSpPr txBox="1"/>
            <p:nvPr/>
          </p:nvSpPr>
          <p:spPr>
            <a:xfrm>
              <a:off x="6493364" y="-470413"/>
              <a:ext cx="1277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DebloaterX</a:t>
              </a:r>
              <a:endPara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08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Evaluation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D0604E-665A-3EEF-9323-3BA2CFFFDCED}"/>
              </a:ext>
            </a:extLst>
          </p:cNvPr>
          <p:cNvSpPr txBox="1"/>
          <p:nvPr/>
        </p:nvSpPr>
        <p:spPr>
          <a:xfrm>
            <a:off x="303157" y="1033349"/>
            <a:ext cx="8532835" cy="545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2600" dirty="0">
                <a:solidFill>
                  <a:schemeClr val="tx1"/>
                </a:solidFill>
              </a:rPr>
              <a:t>Benchmarks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FF0000"/>
                </a:solidFill>
              </a:rPr>
              <a:t>5</a:t>
            </a:r>
            <a:r>
              <a:rPr lang="en-AU" sz="2400" dirty="0"/>
              <a:t> </a:t>
            </a:r>
            <a:r>
              <a:rPr lang="en-AU" sz="2400" dirty="0" err="1"/>
              <a:t>dacapo</a:t>
            </a:r>
            <a:r>
              <a:rPr lang="en-AU" sz="2400" dirty="0"/>
              <a:t> 2006 benchmarks + JRE1.6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FF0000"/>
                </a:solidFill>
              </a:rPr>
              <a:t>2</a:t>
            </a:r>
            <a:r>
              <a:rPr lang="en-AU" sz="2400" dirty="0">
                <a:solidFill>
                  <a:schemeClr val="tx1"/>
                </a:solidFill>
              </a:rPr>
              <a:t> real-world applications + JRE1.6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FF0000"/>
                </a:solidFill>
              </a:rPr>
              <a:t>5</a:t>
            </a:r>
            <a:r>
              <a:rPr lang="en-AU" sz="2400" dirty="0"/>
              <a:t> dacapo-9.12 benchmarks + JRE1.8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AU" sz="24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AU" sz="2400" dirty="0"/>
          </a:p>
          <a:p>
            <a:pPr lvl="1"/>
            <a:endParaRPr lang="en-AU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AU" sz="2400" dirty="0">
                <a:solidFill>
                  <a:schemeClr val="tx1"/>
                </a:solidFill>
              </a:rPr>
              <a:t>Linux server with </a:t>
            </a:r>
            <a:r>
              <a:rPr lang="en-AU" sz="2400" dirty="0">
                <a:solidFill>
                  <a:srgbClr val="FF0000"/>
                </a:solidFill>
              </a:rPr>
              <a:t>512GB</a:t>
            </a:r>
            <a:r>
              <a:rPr lang="en-AU" sz="2400" dirty="0">
                <a:solidFill>
                  <a:schemeClr val="tx1"/>
                </a:solidFill>
              </a:rPr>
              <a:t> memory, 16 cores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AU" sz="2400" dirty="0"/>
              <a:t>Time budget: </a:t>
            </a:r>
            <a:r>
              <a:rPr lang="en-AU" sz="2400" dirty="0">
                <a:solidFill>
                  <a:srgbClr val="FF0000"/>
                </a:solidFill>
              </a:rPr>
              <a:t>12 hours</a:t>
            </a:r>
            <a:endParaRPr lang="en-AU" sz="24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600" dirty="0">
                <a:solidFill>
                  <a:schemeClr val="tx1"/>
                </a:solidFill>
              </a:rPr>
              <a:t>Metrics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Efficiency: </a:t>
            </a:r>
            <a:r>
              <a:rPr lang="en-US" sz="2400" i="1" dirty="0"/>
              <a:t>analysis time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Precision: </a:t>
            </a:r>
            <a:r>
              <a:rPr lang="en-US" sz="2400" i="1" dirty="0">
                <a:solidFill>
                  <a:schemeClr val="tx1"/>
                </a:solidFill>
              </a:rPr>
              <a:t>#fail-casts, #reachable, #call-edges, #poly-calls</a:t>
            </a:r>
          </a:p>
        </p:txBody>
      </p:sp>
      <p:pic>
        <p:nvPicPr>
          <p:cNvPr id="1026" name="Picture 2" descr="Text&#10;&#10;Description automatically generated">
            <a:extLst>
              <a:ext uri="{FF2B5EF4-FFF2-40B4-BE49-F238E27FC236}">
                <a16:creationId xmlns:a16="http://schemas.microsoft.com/office/drawing/2014/main" id="{F4EAB90A-E557-BA9A-9D79-248AF7E6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720" y="2012441"/>
            <a:ext cx="2852773" cy="62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orange coffee cup&#10;&#10;Description automatically generated">
            <a:extLst>
              <a:ext uri="{FF2B5EF4-FFF2-40B4-BE49-F238E27FC236}">
                <a16:creationId xmlns:a16="http://schemas.microsoft.com/office/drawing/2014/main" id="{DC10A8DB-34AB-2E3E-99A4-EDC60E017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75" y="2855642"/>
            <a:ext cx="628838" cy="628838"/>
          </a:xfrm>
          <a:prstGeom prst="rect">
            <a:avLst/>
          </a:prstGeom>
        </p:spPr>
      </p:pic>
      <p:pic>
        <p:nvPicPr>
          <p:cNvPr id="1028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78FB321-13B5-244F-CAB1-1120FCF2C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73" y="3170061"/>
            <a:ext cx="21971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1FC07FF-9CB0-DBFB-0BAA-21F6FEF42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00" y="3151011"/>
            <a:ext cx="10033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408258-E575-4985-5B95-07E90EEE90AE}"/>
              </a:ext>
            </a:extLst>
          </p:cNvPr>
          <p:cNvSpPr txBox="1"/>
          <p:nvPr/>
        </p:nvSpPr>
        <p:spPr>
          <a:xfrm>
            <a:off x="4585567" y="3995561"/>
            <a:ext cx="742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  <a:latin typeface="Times"/>
              </a:rPr>
              <a:t> JPC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723F0-C1DC-48F6-24AC-DB7D02B7E02E}"/>
              </a:ext>
            </a:extLst>
          </p:cNvPr>
          <p:cNvSpPr txBox="1"/>
          <p:nvPr/>
        </p:nvSpPr>
        <p:spPr>
          <a:xfrm>
            <a:off x="6230768" y="3465402"/>
            <a:ext cx="742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  <a:latin typeface="Times"/>
              </a:rPr>
              <a:t> JREs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90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Evaluation: </a:t>
            </a:r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Objects Identification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D0604E-665A-3EEF-9323-3BA2CFFFDCED}"/>
              </a:ext>
            </a:extLst>
          </p:cNvPr>
          <p:cNvSpPr txBox="1"/>
          <p:nvPr/>
        </p:nvSpPr>
        <p:spPr>
          <a:xfrm>
            <a:off x="303157" y="1033349"/>
            <a:ext cx="853283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2600" dirty="0"/>
              <a:t>C</a:t>
            </a:r>
            <a:r>
              <a:rPr lang="en-AU" sz="2600" dirty="0">
                <a:solidFill>
                  <a:schemeClr val="tx1"/>
                </a:solidFill>
              </a:rPr>
              <a:t>ontainers:</a:t>
            </a:r>
            <a:r>
              <a:rPr lang="en-AU" sz="2600" dirty="0">
                <a:solidFill>
                  <a:srgbClr val="FF0000"/>
                </a:solidFill>
              </a:rPr>
              <a:t> 26.6%</a:t>
            </a:r>
            <a:r>
              <a:rPr lang="en-AU" sz="2600" dirty="0">
                <a:solidFill>
                  <a:schemeClr val="tx1"/>
                </a:solidFill>
              </a:rPr>
              <a:t>, context-dependent objects:</a:t>
            </a:r>
            <a:r>
              <a:rPr lang="en-AU" sz="2600" dirty="0">
                <a:solidFill>
                  <a:srgbClr val="FF0000"/>
                </a:solidFill>
              </a:rPr>
              <a:t> 7.6%</a:t>
            </a:r>
            <a:endParaRPr lang="en-AU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11A7B-4260-0FF4-B114-5E4A76774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r="9597"/>
          <a:stretch/>
        </p:blipFill>
        <p:spPr>
          <a:xfrm>
            <a:off x="533253" y="1533514"/>
            <a:ext cx="8343440" cy="20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5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29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Evaluation: </a:t>
            </a:r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Objects Identification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D0604E-665A-3EEF-9323-3BA2CFFFDCED}"/>
              </a:ext>
            </a:extLst>
          </p:cNvPr>
          <p:cNvSpPr txBox="1"/>
          <p:nvPr/>
        </p:nvSpPr>
        <p:spPr>
          <a:xfrm>
            <a:off x="303157" y="1033349"/>
            <a:ext cx="853283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2600" dirty="0"/>
              <a:t>C</a:t>
            </a:r>
            <a:r>
              <a:rPr lang="en-AU" sz="2600" dirty="0">
                <a:solidFill>
                  <a:schemeClr val="tx1"/>
                </a:solidFill>
              </a:rPr>
              <a:t>ontainers:</a:t>
            </a:r>
            <a:r>
              <a:rPr lang="en-AU" sz="2600" dirty="0">
                <a:solidFill>
                  <a:srgbClr val="FF0000"/>
                </a:solidFill>
              </a:rPr>
              <a:t> 26.6%</a:t>
            </a:r>
            <a:r>
              <a:rPr lang="en-AU" sz="2600" dirty="0">
                <a:solidFill>
                  <a:schemeClr val="tx1"/>
                </a:solidFill>
              </a:rPr>
              <a:t>, context-dependent objects:</a:t>
            </a:r>
            <a:r>
              <a:rPr lang="en-AU" sz="2600" dirty="0">
                <a:solidFill>
                  <a:srgbClr val="FF0000"/>
                </a:solidFill>
              </a:rPr>
              <a:t> 7.6%</a:t>
            </a:r>
            <a:endParaRPr lang="en-A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09AD-44CE-6A7A-D908-A47D9866129A}"/>
              </a:ext>
            </a:extLst>
          </p:cNvPr>
          <p:cNvSpPr txBox="1"/>
          <p:nvPr/>
        </p:nvSpPr>
        <p:spPr>
          <a:xfrm>
            <a:off x="303157" y="3573540"/>
            <a:ext cx="853283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600" dirty="0"/>
              <a:t>I</a:t>
            </a:r>
            <a:r>
              <a:rPr lang="en-US" sz="2600" dirty="0">
                <a:solidFill>
                  <a:schemeClr val="tx1"/>
                </a:solidFill>
              </a:rPr>
              <a:t>nner containers: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4.8%</a:t>
            </a:r>
            <a:r>
              <a:rPr lang="en-US" sz="2600" dirty="0">
                <a:solidFill>
                  <a:schemeClr val="tx1"/>
                </a:solidFill>
              </a:rPr>
              <a:t> , factory-created containers:</a:t>
            </a:r>
            <a:r>
              <a:rPr lang="en-US" sz="2600" dirty="0">
                <a:solidFill>
                  <a:srgbClr val="FF0000"/>
                </a:solidFill>
              </a:rPr>
              <a:t> 1.2%</a:t>
            </a:r>
            <a:r>
              <a:rPr lang="en-US" sz="2600" dirty="0">
                <a:solidFill>
                  <a:schemeClr val="tx1"/>
                </a:solidFill>
              </a:rPr>
              <a:t>,  container wrappers:</a:t>
            </a:r>
            <a:r>
              <a:rPr lang="en-US" sz="2600" dirty="0">
                <a:solidFill>
                  <a:srgbClr val="FF0000"/>
                </a:solidFill>
              </a:rPr>
              <a:t> 1.7%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11A7B-4260-0FF4-B114-5E4A76774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r="9597"/>
          <a:stretch/>
        </p:blipFill>
        <p:spPr>
          <a:xfrm>
            <a:off x="533253" y="1533514"/>
            <a:ext cx="8343440" cy="201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ED3CF-60A2-B008-8068-8FF18B24B8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9722"/>
          <a:stretch/>
        </p:blipFill>
        <p:spPr>
          <a:xfrm>
            <a:off x="571753" y="4452662"/>
            <a:ext cx="8341241" cy="20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8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0" y="-2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Pointer</a:t>
            </a:r>
            <a:r>
              <a:rPr lang="zh-CN" altLang="en-US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Analysis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877C8-C667-B467-0B68-B8C8C1C5A5B7}"/>
              </a:ext>
            </a:extLst>
          </p:cNvPr>
          <p:cNvSpPr txBox="1"/>
          <p:nvPr/>
        </p:nvSpPr>
        <p:spPr>
          <a:xfrm>
            <a:off x="284279" y="965556"/>
            <a:ext cx="872655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2600" dirty="0"/>
              <a:t>Programs (in C/C++/Java, …) are full of </a:t>
            </a:r>
            <a:r>
              <a:rPr lang="en-AU" sz="2600" b="1" dirty="0"/>
              <a:t>pointers</a:t>
            </a:r>
            <a:r>
              <a:rPr lang="en-AU" sz="2600" dirty="0"/>
              <a:t> or </a:t>
            </a:r>
            <a:r>
              <a:rPr lang="en-AU" sz="2600" b="1" dirty="0"/>
              <a:t>references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AU" sz="2600" dirty="0"/>
              <a:t>Answer</a:t>
            </a:r>
            <a:r>
              <a:rPr lang="zh-CN" altLang="en-US" sz="2600" dirty="0"/>
              <a:t> </a:t>
            </a:r>
            <a:r>
              <a:rPr lang="en-AU" altLang="zh-CN" sz="2600" dirty="0"/>
              <a:t>the </a:t>
            </a:r>
            <a:r>
              <a:rPr lang="en-US" altLang="zh-CN" sz="2600" dirty="0"/>
              <a:t>following two problems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600" dirty="0"/>
              <a:t>Foundation of many Static Program Analysis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600" dirty="0"/>
              <a:t>Implemented in many popular frameworks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65E5BFF-EDB9-DE2B-9657-D24D9F828D1E}"/>
              </a:ext>
            </a:extLst>
          </p:cNvPr>
          <p:cNvGraphicFramePr>
            <a:graphicFrameLocks noGrp="1"/>
          </p:cNvGraphicFramePr>
          <p:nvPr/>
        </p:nvGraphicFramePr>
        <p:xfrm>
          <a:off x="1263918" y="1900870"/>
          <a:ext cx="139675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753">
                  <a:extLst>
                    <a:ext uri="{9D8B030D-6E8A-4147-A177-3AD203B41FA5}">
                      <a16:colId xmlns:a16="http://schemas.microsoft.com/office/drawing/2014/main" val="703148558"/>
                    </a:ext>
                  </a:extLst>
                </a:gridCol>
              </a:tblGrid>
              <a:tr h="3153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73938"/>
                  </a:ext>
                </a:extLst>
              </a:tr>
              <a:tr h="3153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7802"/>
                  </a:ext>
                </a:extLst>
              </a:tr>
              <a:tr h="3153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710828"/>
                  </a:ext>
                </a:extLst>
              </a:tr>
              <a:tr h="2300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642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CE901B-6E76-8740-6EBB-D766E8808EC9}"/>
              </a:ext>
            </a:extLst>
          </p:cNvPr>
          <p:cNvGraphicFramePr>
            <a:graphicFrameLocks noGrp="1"/>
          </p:cNvGraphicFramePr>
          <p:nvPr/>
        </p:nvGraphicFramePr>
        <p:xfrm>
          <a:off x="5262479" y="1928958"/>
          <a:ext cx="1396753" cy="14640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753">
                  <a:extLst>
                    <a:ext uri="{9D8B030D-6E8A-4147-A177-3AD203B41FA5}">
                      <a16:colId xmlns:a16="http://schemas.microsoft.com/office/drawing/2014/main" val="703148558"/>
                    </a:ext>
                  </a:extLst>
                </a:gridCol>
              </a:tblGrid>
              <a:tr h="31538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73938"/>
                  </a:ext>
                </a:extLst>
              </a:tr>
              <a:tr h="31538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7802"/>
                  </a:ext>
                </a:extLst>
              </a:tr>
              <a:tr h="31538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07722"/>
                  </a:ext>
                </a:extLst>
              </a:tr>
              <a:tr h="36675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642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BB8540-05C5-63F9-1302-EAB65752A524}"/>
              </a:ext>
            </a:extLst>
          </p:cNvPr>
          <p:cNvSpPr txBox="1"/>
          <p:nvPr/>
        </p:nvSpPr>
        <p:spPr>
          <a:xfrm>
            <a:off x="4342990" y="250812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14BAAF-9698-0170-4927-11D13B56AA1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98657" y="2431934"/>
            <a:ext cx="1644333" cy="2608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B07A6-4141-1CEC-33A6-23472BC8AD71}"/>
              </a:ext>
            </a:extLst>
          </p:cNvPr>
          <p:cNvCxnSpPr>
            <a:cxnSpLocks/>
          </p:cNvCxnSpPr>
          <p:nvPr/>
        </p:nvCxnSpPr>
        <p:spPr>
          <a:xfrm flipH="1">
            <a:off x="2691743" y="2745047"/>
            <a:ext cx="1613261" cy="3330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3F7605-29AC-4514-158A-2AC4DDBDCF93}"/>
              </a:ext>
            </a:extLst>
          </p:cNvPr>
          <p:cNvSpPr txBox="1"/>
          <p:nvPr/>
        </p:nvSpPr>
        <p:spPr>
          <a:xfrm>
            <a:off x="8193020" y="212465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C7D9A-1328-74FB-CA36-005D19EB3F6F}"/>
              </a:ext>
            </a:extLst>
          </p:cNvPr>
          <p:cNvSpPr txBox="1"/>
          <p:nvPr/>
        </p:nvSpPr>
        <p:spPr>
          <a:xfrm>
            <a:off x="8011676" y="302156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DD3DF-BD91-6F22-0D45-6D8DACF562A0}"/>
              </a:ext>
            </a:extLst>
          </p:cNvPr>
          <p:cNvSpPr txBox="1"/>
          <p:nvPr/>
        </p:nvSpPr>
        <p:spPr>
          <a:xfrm>
            <a:off x="1474243" y="1891644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B2A993-9D66-6462-7102-CDFDD502B8B1}"/>
              </a:ext>
            </a:extLst>
          </p:cNvPr>
          <p:cNvSpPr txBox="1"/>
          <p:nvPr/>
        </p:nvSpPr>
        <p:spPr>
          <a:xfrm>
            <a:off x="5472804" y="1933191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BF0394-C35D-0419-BBF6-99E045656C0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725682" y="2309321"/>
            <a:ext cx="1467338" cy="4357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C344A3-FA8D-B378-4D94-0265FAB346F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461241" y="2893297"/>
            <a:ext cx="1550435" cy="3129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F94F5B-7E9D-9B65-5809-BA89950FE3F2}"/>
              </a:ext>
            </a:extLst>
          </p:cNvPr>
          <p:cNvSpPr txBox="1"/>
          <p:nvPr/>
        </p:nvSpPr>
        <p:spPr>
          <a:xfrm>
            <a:off x="4454051" y="3431745"/>
            <a:ext cx="4211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2000" dirty="0">
                <a:solidFill>
                  <a:srgbClr val="FF0000"/>
                </a:solidFill>
              </a:rPr>
              <a:t>(2) Can </a:t>
            </a:r>
            <a:r>
              <a:rPr lang="en-AU" sz="2000" i="1" dirty="0">
                <a:solidFill>
                  <a:srgbClr val="FF0000"/>
                </a:solidFill>
              </a:rPr>
              <a:t>a</a:t>
            </a:r>
            <a:r>
              <a:rPr lang="en-AU" sz="2000" dirty="0">
                <a:solidFill>
                  <a:srgbClr val="FF0000"/>
                </a:solidFill>
              </a:rPr>
              <a:t> and </a:t>
            </a:r>
            <a:r>
              <a:rPr lang="en-AU" sz="2000" i="1" dirty="0">
                <a:solidFill>
                  <a:srgbClr val="FF0000"/>
                </a:solidFill>
              </a:rPr>
              <a:t>b</a:t>
            </a:r>
            <a:r>
              <a:rPr lang="en-AU" sz="2000" dirty="0">
                <a:solidFill>
                  <a:srgbClr val="FF0000"/>
                </a:solidFill>
              </a:rPr>
              <a:t> be aliases?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AA3D9-F2F4-4A8F-5229-7F9902027EE6}"/>
              </a:ext>
            </a:extLst>
          </p:cNvPr>
          <p:cNvSpPr txBox="1"/>
          <p:nvPr/>
        </p:nvSpPr>
        <p:spPr>
          <a:xfrm>
            <a:off x="230755" y="3440098"/>
            <a:ext cx="4032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2000" dirty="0">
                <a:solidFill>
                  <a:srgbClr val="FF0000"/>
                </a:solidFill>
              </a:rPr>
              <a:t>(1) What can a pointer point to?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D17979-4E07-9C66-5FFF-C1745EE697A8}"/>
              </a:ext>
            </a:extLst>
          </p:cNvPr>
          <p:cNvGrpSpPr/>
          <p:nvPr/>
        </p:nvGrpSpPr>
        <p:grpSpPr>
          <a:xfrm>
            <a:off x="433955" y="4592689"/>
            <a:ext cx="8487645" cy="515733"/>
            <a:chOff x="433955" y="4592689"/>
            <a:chExt cx="8487645" cy="5157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266F81-055C-EA5F-FE0D-FF748939E264}"/>
                </a:ext>
              </a:extLst>
            </p:cNvPr>
            <p:cNvSpPr/>
            <p:nvPr/>
          </p:nvSpPr>
          <p:spPr>
            <a:xfrm>
              <a:off x="433955" y="4597415"/>
              <a:ext cx="1407054" cy="51100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Compiler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Optimization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E43917-57E4-7FFA-3DD7-CA20EE0174E7}"/>
                </a:ext>
              </a:extLst>
            </p:cNvPr>
            <p:cNvSpPr/>
            <p:nvPr/>
          </p:nvSpPr>
          <p:spPr>
            <a:xfrm>
              <a:off x="1995130" y="4592692"/>
              <a:ext cx="1407054" cy="5110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Call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-graph</a:t>
              </a:r>
            </a:p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Construction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F847D3-BFCA-DA4D-686B-939CBA3B1364}"/>
                </a:ext>
              </a:extLst>
            </p:cNvPr>
            <p:cNvSpPr/>
            <p:nvPr/>
          </p:nvSpPr>
          <p:spPr>
            <a:xfrm>
              <a:off x="3579819" y="4592691"/>
              <a:ext cx="1407054" cy="5110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Program</a:t>
              </a:r>
            </a:p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Verification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9D9EF1-1C5E-CE7B-675D-EA485B36B540}"/>
                </a:ext>
              </a:extLst>
            </p:cNvPr>
            <p:cNvSpPr/>
            <p:nvPr/>
          </p:nvSpPr>
          <p:spPr>
            <a:xfrm>
              <a:off x="5164507" y="4592690"/>
              <a:ext cx="1561175" cy="5110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Program</a:t>
              </a:r>
            </a:p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Understanding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2552C1-3EEA-5375-2633-7CC63043A62E}"/>
                </a:ext>
              </a:extLst>
            </p:cNvPr>
            <p:cNvSpPr/>
            <p:nvPr/>
          </p:nvSpPr>
          <p:spPr>
            <a:xfrm>
              <a:off x="6903316" y="4592689"/>
              <a:ext cx="1561175" cy="511007"/>
            </a:xfrm>
            <a:prstGeom prst="rect">
              <a:avLst/>
            </a:prstGeom>
            <a:solidFill>
              <a:srgbClr val="FFDEE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Bug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Detection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8D84-896F-E3A6-AD3E-D4F9AA1744CA}"/>
                </a:ext>
              </a:extLst>
            </p:cNvPr>
            <p:cNvSpPr txBox="1"/>
            <p:nvPr/>
          </p:nvSpPr>
          <p:spPr>
            <a:xfrm>
              <a:off x="8578236" y="4626875"/>
              <a:ext cx="3433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AU" dirty="0"/>
                <a:t>…</a:t>
              </a:r>
              <a:endParaRPr lang="en-US" dirty="0"/>
            </a:p>
          </p:txBody>
        </p:sp>
      </p:grpSp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2D3BD6FB-C4AC-FA30-31EF-48BE4D45C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8" y="5570215"/>
            <a:ext cx="976580" cy="97658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29F409C-22B1-27C8-5118-2A9FE2037B45}"/>
              </a:ext>
            </a:extLst>
          </p:cNvPr>
          <p:cNvGrpSpPr/>
          <p:nvPr/>
        </p:nvGrpSpPr>
        <p:grpSpPr>
          <a:xfrm>
            <a:off x="825143" y="5715787"/>
            <a:ext cx="7753093" cy="660781"/>
            <a:chOff x="825143" y="5715787"/>
            <a:chExt cx="7753093" cy="6607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D0CA90-6B13-C96F-38B0-10FB42F12990}"/>
                </a:ext>
              </a:extLst>
            </p:cNvPr>
            <p:cNvSpPr/>
            <p:nvPr/>
          </p:nvSpPr>
          <p:spPr>
            <a:xfrm>
              <a:off x="825143" y="5766118"/>
              <a:ext cx="98937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200" b="1" cap="none" spc="0" dirty="0" err="1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Qilin</a:t>
              </a:r>
              <a:endParaRPr lang="en-GB" sz="3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pic>
          <p:nvPicPr>
            <p:cNvPr id="32" name="Picture 31" descr="Logo&#10;&#10;Description automatically generated">
              <a:extLst>
                <a:ext uri="{FF2B5EF4-FFF2-40B4-BE49-F238E27FC236}">
                  <a16:creationId xmlns:a16="http://schemas.microsoft.com/office/drawing/2014/main" id="{A7788B3A-31A2-6D8A-A4D8-98A0D5CF8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072" y="5715787"/>
              <a:ext cx="871197" cy="660781"/>
            </a:xfrm>
            <a:prstGeom prst="rect">
              <a:avLst/>
            </a:prstGeom>
          </p:spPr>
        </p:pic>
        <p:pic>
          <p:nvPicPr>
            <p:cNvPr id="33" name="Picture 3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B15D156-5E30-51AF-1E8B-8FF84628B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007" y="5850105"/>
              <a:ext cx="1943689" cy="511497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4BBD73-8445-109A-A606-F53D0692A970}"/>
                </a:ext>
              </a:extLst>
            </p:cNvPr>
            <p:cNvSpPr/>
            <p:nvPr/>
          </p:nvSpPr>
          <p:spPr>
            <a:xfrm>
              <a:off x="7347513" y="5715787"/>
              <a:ext cx="1230723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SVF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13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6"/>
    </mc:Choice>
    <mc:Fallback xmlns="">
      <p:transition spd="slow" advTm="1576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Evaluation</a:t>
            </a:r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Efficiency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D0604E-665A-3EEF-9323-3BA2CFFFDCED}"/>
              </a:ext>
            </a:extLst>
          </p:cNvPr>
          <p:cNvSpPr txBox="1"/>
          <p:nvPr/>
        </p:nvSpPr>
        <p:spPr>
          <a:xfrm>
            <a:off x="303157" y="1033349"/>
            <a:ext cx="853283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2400" dirty="0"/>
              <a:t> </a:t>
            </a:r>
            <a:r>
              <a:rPr lang="en-AU" sz="2600" dirty="0">
                <a:solidFill>
                  <a:srgbClr val="FF0000"/>
                </a:solidFill>
              </a:rPr>
              <a:t>19.3x (150.2x) </a:t>
            </a:r>
            <a:r>
              <a:rPr lang="en-AU" sz="2600" dirty="0"/>
              <a:t>when k = 2 (3), </a:t>
            </a:r>
            <a:r>
              <a:rPr lang="en-AU" sz="2600" dirty="0">
                <a:solidFill>
                  <a:srgbClr val="FF0000"/>
                </a:solidFill>
              </a:rPr>
              <a:t>faster than </a:t>
            </a:r>
            <a:r>
              <a:rPr lang="en-AU" sz="2600" dirty="0"/>
              <a:t>Conch and Zipper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C609AD-44CE-6A7A-D908-A47D9866129A}"/>
                  </a:ext>
                </a:extLst>
              </p:cNvPr>
              <p:cNvSpPr txBox="1"/>
              <p:nvPr/>
            </p:nvSpPr>
            <p:spPr>
              <a:xfrm>
                <a:off x="305583" y="5224486"/>
                <a:ext cx="8532834" cy="1231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/>
                  <a:t>Better scalability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Scale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 </a:t>
                </a:r>
                <a:r>
                  <a:rPr lang="en-US" sz="2400" dirty="0"/>
                  <a:t>more than Conch,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6</a:t>
                </a:r>
                <a:r>
                  <a:rPr lang="en-US" sz="2400" dirty="0"/>
                  <a:t> more than Zipper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Scale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7</a:t>
                </a:r>
                <a:r>
                  <a:rPr lang="en-US" sz="2400" dirty="0"/>
                  <a:t> more than standard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OBJ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C609AD-44CE-6A7A-D908-A47D9866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3" y="5224486"/>
                <a:ext cx="8532834" cy="1231106"/>
              </a:xfrm>
              <a:prstGeom prst="rect">
                <a:avLst/>
              </a:prstGeom>
              <a:blipFill>
                <a:blip r:embed="rId3"/>
                <a:stretch>
                  <a:fillRect l="-1042" t="-4082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2C7FE4-F53A-E054-FE18-BAE1859047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t="7460" r="9137" b="4617"/>
          <a:stretch/>
        </p:blipFill>
        <p:spPr>
          <a:xfrm>
            <a:off x="622848" y="1487692"/>
            <a:ext cx="8213144" cy="3368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5C3DC0-5B83-8BE6-D9AF-15F088073B94}"/>
              </a:ext>
            </a:extLst>
          </p:cNvPr>
          <p:cNvSpPr txBox="1"/>
          <p:nvPr/>
        </p:nvSpPr>
        <p:spPr>
          <a:xfrm>
            <a:off x="1714500" y="4840666"/>
            <a:ext cx="6382004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The enabled Speedup of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DebloaterX</a:t>
            </a:r>
            <a:r>
              <a:rPr lang="en-US" dirty="0"/>
              <a:t>, </a:t>
            </a:r>
            <a:r>
              <a:rPr lang="en-US" b="1" dirty="0">
                <a:solidFill>
                  <a:srgbClr val="FDD2D4"/>
                </a:solidFill>
              </a:rPr>
              <a:t>Conch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Zipper</a:t>
            </a:r>
            <a:r>
              <a:rPr lang="en-US" dirty="0"/>
              <a:t> over 2OBJ</a:t>
            </a:r>
          </a:p>
        </p:txBody>
      </p:sp>
    </p:spTree>
    <p:extLst>
      <p:ext uri="{BB962C8B-B14F-4D97-AF65-F5344CB8AC3E}">
        <p14:creationId xmlns:p14="http://schemas.microsoft.com/office/powerpoint/2010/main" val="3748270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Evaluation</a:t>
            </a:r>
            <a:r>
              <a:rPr lang="en-AU" altLang="zh-CN" sz="36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Precision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D0604E-665A-3EEF-9323-3BA2CFFFDCED}"/>
              </a:ext>
            </a:extLst>
          </p:cNvPr>
          <p:cNvSpPr txBox="1"/>
          <p:nvPr/>
        </p:nvSpPr>
        <p:spPr>
          <a:xfrm>
            <a:off x="303157" y="1033349"/>
            <a:ext cx="853283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2400" dirty="0"/>
              <a:t> </a:t>
            </a:r>
            <a:r>
              <a:rPr lang="en-AU" sz="2600" dirty="0"/>
              <a:t>Negligible</a:t>
            </a:r>
            <a:r>
              <a:rPr lang="zh-CN" altLang="en-US" sz="2600" dirty="0"/>
              <a:t> </a:t>
            </a:r>
            <a:r>
              <a:rPr lang="en-US" altLang="zh-CN" sz="2600" dirty="0"/>
              <a:t>precision</a:t>
            </a:r>
            <a:r>
              <a:rPr lang="zh-CN" altLang="en-US" sz="2600" dirty="0"/>
              <a:t> </a:t>
            </a:r>
            <a:r>
              <a:rPr lang="en-US" altLang="zh-CN" sz="2600" dirty="0"/>
              <a:t>loss</a:t>
            </a:r>
            <a:r>
              <a:rPr lang="zh-CN" altLang="en-US" sz="2600" dirty="0"/>
              <a:t> </a:t>
            </a:r>
            <a:r>
              <a:rPr lang="en-US" altLang="zh-CN" sz="2600" dirty="0"/>
              <a:t>(</a:t>
            </a:r>
            <a:r>
              <a:rPr lang="en-AU" altLang="zh-CN" sz="2600" b="1" dirty="0">
                <a:solidFill>
                  <a:srgbClr val="FF0000"/>
                </a:solidFill>
              </a:rPr>
              <a:t>&lt;0.2%</a:t>
            </a:r>
            <a:r>
              <a:rPr lang="en-AU" altLang="zh-CN" sz="2600" dirty="0"/>
              <a:t>), similar to Conch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AU" sz="2400" dirty="0"/>
              <a:t> </a:t>
            </a:r>
            <a:r>
              <a:rPr lang="en-AU" sz="2600" dirty="0"/>
              <a:t>Precise than Zipper (</a:t>
            </a:r>
            <a:r>
              <a:rPr lang="en-AU" sz="2600" b="1" dirty="0">
                <a:solidFill>
                  <a:srgbClr val="FF0000"/>
                </a:solidFill>
              </a:rPr>
              <a:t>~4.5% </a:t>
            </a:r>
            <a:r>
              <a:rPr lang="en-AU" sz="2600" dirty="0"/>
              <a:t>loss)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B87F5-35C1-DEC9-AF59-41867DA82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5510" r="12999"/>
          <a:stretch/>
        </p:blipFill>
        <p:spPr>
          <a:xfrm>
            <a:off x="201200" y="2559365"/>
            <a:ext cx="8702239" cy="2117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DBD95-4E79-C469-C058-AE03F783F4AE}"/>
              </a:ext>
            </a:extLst>
          </p:cNvPr>
          <p:cNvSpPr txBox="1"/>
          <p:nvPr/>
        </p:nvSpPr>
        <p:spPr>
          <a:xfrm>
            <a:off x="966998" y="4827966"/>
            <a:ext cx="72787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precision loss of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DebloaterX</a:t>
            </a:r>
            <a:r>
              <a:rPr lang="en-US" dirty="0"/>
              <a:t>, </a:t>
            </a:r>
            <a:r>
              <a:rPr lang="en-US" b="1" dirty="0">
                <a:solidFill>
                  <a:srgbClr val="FDD2D4"/>
                </a:solidFill>
              </a:rPr>
              <a:t>Conch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Zipper</a:t>
            </a:r>
            <a:r>
              <a:rPr lang="en-US" dirty="0"/>
              <a:t>-guided 2OBJ over 2OBJ</a:t>
            </a:r>
          </a:p>
        </p:txBody>
      </p:sp>
    </p:spTree>
    <p:extLst>
      <p:ext uri="{BB962C8B-B14F-4D97-AF65-F5344CB8AC3E}">
        <p14:creationId xmlns:p14="http://schemas.microsoft.com/office/powerpoint/2010/main" val="1863612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D0604E-665A-3EEF-9323-3BA2CFFFDCED}"/>
                  </a:ext>
                </a:extLst>
              </p:cNvPr>
              <p:cNvSpPr txBox="1"/>
              <p:nvPr/>
            </p:nvSpPr>
            <p:spPr>
              <a:xfrm>
                <a:off x="303157" y="1033349"/>
                <a:ext cx="8739243" cy="5030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AU" sz="2400" dirty="0"/>
                  <a:t> </a:t>
                </a:r>
                <a:r>
                  <a:rPr lang="en-AU" sz="2600" dirty="0"/>
                  <a:t>A new context debloating technique, </a:t>
                </a:r>
                <a:r>
                  <a:rPr lang="en-AU" sz="2600" dirty="0" err="1"/>
                  <a:t>DebloaterX</a:t>
                </a:r>
                <a:endParaRPr lang="en-AU" sz="2600" dirty="0"/>
              </a:p>
              <a:p>
                <a:pPr marL="914400" lvl="1" indent="-4572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AU" altLang="zh-CN" sz="2000" dirty="0"/>
                  <a:t>Based on three container usage patterns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AU" sz="2400" dirty="0"/>
                  <a:t> enable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400" dirty="0"/>
                  <a:t>OBJ to be </a:t>
                </a:r>
                <a:r>
                  <a:rPr lang="en-AU" sz="2600" dirty="0"/>
                  <a:t>more efficient than state-of-the-art while preserving nearly all of the precision.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endParaRPr lang="en-AU" sz="2600" dirty="0"/>
              </a:p>
              <a:p>
                <a:pPr marL="285750" indent="-285750">
                  <a:buFont typeface="Wingdings" pitchFamily="2" charset="2"/>
                  <a:buChar char="q"/>
                </a:pPr>
                <a:endParaRPr lang="en-AU" sz="2600" dirty="0"/>
              </a:p>
              <a:p>
                <a:pPr marL="285750" indent="-285750">
                  <a:buFont typeface="Wingdings" pitchFamily="2" charset="2"/>
                  <a:buChar char="q"/>
                </a:pPr>
                <a:endParaRPr lang="en-AU" sz="2600" dirty="0"/>
              </a:p>
              <a:p>
                <a:pPr marL="285750" indent="-285750">
                  <a:buFont typeface="Wingdings" pitchFamily="2" charset="2"/>
                  <a:buChar char="q"/>
                </a:pPr>
                <a:endParaRPr lang="en-AU" sz="2600" dirty="0"/>
              </a:p>
              <a:p>
                <a:pPr marL="285750" indent="-285750">
                  <a:buFont typeface="Wingdings" pitchFamily="2" charset="2"/>
                  <a:buChar char="q"/>
                </a:pPr>
                <a:endParaRPr lang="en-AU" sz="2600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AU" sz="2600" dirty="0"/>
                  <a:t>Future work</a:t>
                </a:r>
              </a:p>
              <a:p>
                <a:pPr marL="914400" lvl="1" indent="-4572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AU" sz="2000" dirty="0"/>
                  <a:t>Investigate performance issues on extremely larger programs, e.g., eclipse </a:t>
                </a:r>
              </a:p>
              <a:p>
                <a:pPr marL="914400" lvl="1" indent="-4572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AU" sz="2000" dirty="0"/>
                  <a:t>Develop context-debloating techniques for other context-sensitivity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D0604E-665A-3EEF-9323-3BA2CFFFD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7" y="1033349"/>
                <a:ext cx="8739243" cy="5030608"/>
              </a:xfrm>
              <a:prstGeom prst="rect">
                <a:avLst/>
              </a:prstGeom>
              <a:blipFill>
                <a:blip r:embed="rId3"/>
                <a:stretch>
                  <a:fillRect l="-1163" t="-1259" r="-1308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615AA-C64A-86B9-B27D-855BCAD553D9}"/>
                  </a:ext>
                </a:extLst>
              </p:cNvPr>
              <p:cNvSpPr txBox="1"/>
              <p:nvPr/>
            </p:nvSpPr>
            <p:spPr>
              <a:xfrm>
                <a:off x="1065320" y="3485982"/>
                <a:ext cx="6569420" cy="4924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bg1"/>
                    </a:solidFill>
                  </a:rPr>
                  <a:t>X-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600" b="1" dirty="0" err="1">
                    <a:solidFill>
                      <a:schemeClr val="bg1"/>
                    </a:solidFill>
                  </a:rPr>
                  <a:t>OBJ</a:t>
                </a:r>
                <a:r>
                  <a:rPr lang="en-US" sz="2600" b="1" dirty="0">
                    <a:solidFill>
                      <a:schemeClr val="bg1"/>
                    </a:solidFill>
                  </a:rPr>
                  <a:t>: A precise yet efficient pointer analysis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615AA-C64A-86B9-B27D-855BCAD55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0" y="3485982"/>
                <a:ext cx="6569420" cy="492443"/>
              </a:xfrm>
              <a:prstGeom prst="rect">
                <a:avLst/>
              </a:prstGeom>
              <a:blipFill>
                <a:blip r:embed="rId4"/>
                <a:stretch>
                  <a:fillRect l="-1541" t="-10000" r="-1156" b="-2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Checkbox Ticked outline">
            <a:extLst>
              <a:ext uri="{FF2B5EF4-FFF2-40B4-BE49-F238E27FC236}">
                <a16:creationId xmlns:a16="http://schemas.microsoft.com/office/drawing/2014/main" id="{B3355EF6-4A7E-881F-8673-21CEE1E01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4740" y="3378249"/>
            <a:ext cx="655355" cy="6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4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01F32-7C37-CEC7-FCC4-C43A9EB20B13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33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0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 &amp; 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2B8B8A-4A53-FF1B-EE31-ACE6389DCDD2}"/>
              </a:ext>
            </a:extLst>
          </p:cNvPr>
          <p:cNvSpPr/>
          <p:nvPr/>
        </p:nvSpPr>
        <p:spPr>
          <a:xfrm>
            <a:off x="2884518" y="2767279"/>
            <a:ext cx="33749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2829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F0C030E-BB42-8E59-8839-7A5DD8761B5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189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r>
                  <a:rPr lang="en-AU" altLang="zh-CN" sz="36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Object Sensitive Pointer Analysis (</a:t>
                </a:r>
                <a14:m>
                  <m:oMath xmlns:m="http://schemas.openxmlformats.org/officeDocument/2006/math">
                    <m:r>
                      <a:rPr lang="en-AU" altLang="zh-CN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𝑘</m:t>
                    </m:r>
                  </m:oMath>
                </a14:m>
                <a:r>
                  <a:rPr lang="en-AU" altLang="zh-CN" sz="36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OBJ)</a:t>
                </a:r>
                <a:endParaRPr lang="en-US" sz="3600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F0C030E-BB42-8E59-8839-7A5DD8761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18985"/>
              </a:xfrm>
              <a:prstGeom prst="rect">
                <a:avLst/>
              </a:prstGeom>
              <a:blipFill>
                <a:blip r:embed="rId3"/>
                <a:stretch>
                  <a:fillRect l="-2083" t="-1538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/>
              <p:nvPr/>
            </p:nvSpPr>
            <p:spPr>
              <a:xfrm>
                <a:off x="284279" y="955093"/>
                <a:ext cx="838052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/>
                  <a:t>An effective technique to improve the precision</a:t>
                </a:r>
                <a:endParaRPr lang="en-US" altLang="zh-CN" sz="2600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/>
                  <a:t>Context </a:t>
                </a:r>
                <a:r>
                  <a:rPr lang="en-AU" sz="2600" dirty="0"/>
                  <a:t>elements are </a:t>
                </a:r>
                <a:r>
                  <a:rPr lang="en-US" sz="2600" dirty="0"/>
                  <a:t>receiver objects </a:t>
                </a:r>
              </a:p>
              <a:p>
                <a:pPr marL="742950" lvl="1" indent="-285750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]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9" y="955093"/>
                <a:ext cx="8380521" cy="1815882"/>
              </a:xfrm>
              <a:prstGeom prst="rect">
                <a:avLst/>
              </a:prstGeom>
              <a:blipFill>
                <a:blip r:embed="rId4"/>
                <a:stretch>
                  <a:fillRect l="-1210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88"/>
    </mc:Choice>
    <mc:Fallback xmlns="">
      <p:transition spd="slow" advTm="617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F0C030E-BB42-8E59-8839-7A5DD8761B5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189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r>
                  <a:rPr lang="en-AU" altLang="zh-CN" sz="36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Object Sensitive Pointer Analysis (</a:t>
                </a:r>
                <a14:m>
                  <m:oMath xmlns:m="http://schemas.openxmlformats.org/officeDocument/2006/math">
                    <m:r>
                      <a:rPr lang="en-AU" altLang="zh-CN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𝑘</m:t>
                    </m:r>
                  </m:oMath>
                </a14:m>
                <a:r>
                  <a:rPr lang="en-AU" altLang="zh-CN" sz="36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OBJ)</a:t>
                </a:r>
                <a:endParaRPr lang="en-US" sz="3600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F0C030E-BB42-8E59-8839-7A5DD8761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18985"/>
              </a:xfrm>
              <a:prstGeom prst="rect">
                <a:avLst/>
              </a:prstGeom>
              <a:blipFill>
                <a:blip r:embed="rId3"/>
                <a:stretch>
                  <a:fillRect l="-2083" t="-1538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/>
              <p:nvPr/>
            </p:nvSpPr>
            <p:spPr>
              <a:xfrm>
                <a:off x="284279" y="955093"/>
                <a:ext cx="8380521" cy="3053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/>
                  <a:t>An effective technique to improve the precision</a:t>
                </a:r>
                <a:endParaRPr lang="en-US" altLang="zh-CN" sz="2600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/>
                  <a:t>Context </a:t>
                </a:r>
                <a:r>
                  <a:rPr lang="en-AU" sz="2600" dirty="0"/>
                  <a:t>elements </a:t>
                </a:r>
                <a:r>
                  <a:rPr lang="en-US" sz="2600" dirty="0"/>
                  <a:t>are receiver objects </a:t>
                </a:r>
              </a:p>
              <a:p>
                <a:pPr marL="742950" lvl="1" indent="-285750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]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/>
                  <a:t>An example</a:t>
                </a:r>
              </a:p>
              <a:p>
                <a:pPr marL="742950" lvl="1" indent="-285750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two contexts of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HashSet.add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/>
                  <a:t>: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/>
                  <a:t>[S1] and [S2].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9" y="955093"/>
                <a:ext cx="8380521" cy="3053144"/>
              </a:xfrm>
              <a:prstGeom prst="rect">
                <a:avLst/>
              </a:prstGeom>
              <a:blipFill>
                <a:blip r:embed="rId4"/>
                <a:stretch>
                  <a:fillRect l="-1210" t="-1660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82088AC-8069-A8D4-20FF-A0682E484887}"/>
              </a:ext>
            </a:extLst>
          </p:cNvPr>
          <p:cNvSpPr txBox="1"/>
          <p:nvPr/>
        </p:nvSpPr>
        <p:spPr>
          <a:xfrm>
            <a:off x="978525" y="4443072"/>
            <a:ext cx="393590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AU" dirty="0">
                <a:effectLst/>
              </a:rPr>
              <a:t>1</a:t>
            </a:r>
            <a:r>
              <a:rPr lang="en-AU" dirty="0">
                <a:solidFill>
                  <a:srgbClr val="FF8A80"/>
                </a:solidFill>
                <a:effectLst/>
              </a:rPr>
              <a:t> HashSet</a:t>
            </a:r>
            <a:r>
              <a:rPr lang="en-AU" dirty="0"/>
              <a:t> s1 </a:t>
            </a:r>
            <a:r>
              <a:rPr lang="en-AU" dirty="0">
                <a:solidFill>
                  <a:srgbClr val="90A4AE"/>
                </a:solidFill>
                <a:effectLst/>
              </a:rPr>
              <a:t>=</a:t>
            </a:r>
            <a:r>
              <a:rPr lang="en-AU" dirty="0"/>
              <a:t> 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HashSet</a:t>
            </a:r>
            <a:r>
              <a:rPr lang="en-AU" dirty="0">
                <a:solidFill>
                  <a:srgbClr val="90A4AE"/>
                </a:solidFill>
                <a:effectLst/>
              </a:rPr>
              <a:t>();</a:t>
            </a:r>
            <a:r>
              <a:rPr lang="en-AU" dirty="0">
                <a:solidFill>
                  <a:srgbClr val="607D8B"/>
                </a:solidFill>
                <a:effectLst/>
              </a:rPr>
              <a:t>// S1</a:t>
            </a:r>
            <a:r>
              <a:rPr lang="en-AU" dirty="0"/>
              <a:t> </a:t>
            </a:r>
          </a:p>
          <a:p>
            <a:r>
              <a:rPr lang="en-AU" dirty="0">
                <a:effectLst/>
              </a:rPr>
              <a:t>2 </a:t>
            </a:r>
            <a:r>
              <a:rPr lang="en-AU" dirty="0">
                <a:solidFill>
                  <a:srgbClr val="FF8A80"/>
                </a:solidFill>
                <a:effectLst/>
              </a:rPr>
              <a:t>HashSet</a:t>
            </a:r>
            <a:r>
              <a:rPr lang="en-AU" dirty="0"/>
              <a:t> s2 </a:t>
            </a:r>
            <a:r>
              <a:rPr lang="en-AU" dirty="0">
                <a:solidFill>
                  <a:srgbClr val="90A4AE"/>
                </a:solidFill>
                <a:effectLst/>
              </a:rPr>
              <a:t>=</a:t>
            </a:r>
            <a:r>
              <a:rPr lang="en-AU" dirty="0"/>
              <a:t> 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HashSet</a:t>
            </a:r>
            <a:r>
              <a:rPr lang="en-AU" dirty="0">
                <a:solidFill>
                  <a:srgbClr val="90A4AE"/>
                </a:solidFill>
                <a:effectLst/>
              </a:rPr>
              <a:t>();</a:t>
            </a:r>
            <a:r>
              <a:rPr lang="en-AU" dirty="0">
                <a:solidFill>
                  <a:srgbClr val="607D8B"/>
                </a:solidFill>
                <a:effectLst/>
              </a:rPr>
              <a:t>// S2</a:t>
            </a:r>
            <a:r>
              <a:rPr lang="en-AU" dirty="0"/>
              <a:t> </a:t>
            </a:r>
          </a:p>
          <a:p>
            <a:r>
              <a:rPr lang="en-AU" dirty="0"/>
              <a:t>3 s1</a:t>
            </a:r>
            <a:r>
              <a:rPr lang="en-AU" dirty="0">
                <a:solidFill>
                  <a:srgbClr val="90A4AE"/>
                </a:solidFill>
                <a:effectLst/>
              </a:rPr>
              <a:t>.</a:t>
            </a:r>
            <a:r>
              <a:rPr lang="en-AU" dirty="0"/>
              <a:t>add</a:t>
            </a:r>
            <a:r>
              <a:rPr lang="en-AU" dirty="0">
                <a:solidFill>
                  <a:srgbClr val="90A4AE"/>
                </a:solidFill>
                <a:effectLst/>
              </a:rPr>
              <a:t>(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Object</a:t>
            </a:r>
            <a:r>
              <a:rPr lang="en-AU" dirty="0">
                <a:solidFill>
                  <a:srgbClr val="90A4AE"/>
                </a:solidFill>
                <a:effectLst/>
              </a:rPr>
              <a:t>());</a:t>
            </a:r>
            <a:r>
              <a:rPr lang="en-AU" dirty="0"/>
              <a:t> </a:t>
            </a:r>
            <a:r>
              <a:rPr lang="en-AU" dirty="0">
                <a:solidFill>
                  <a:srgbClr val="607D8B"/>
                </a:solidFill>
                <a:effectLst/>
              </a:rPr>
              <a:t>// O1</a:t>
            </a:r>
            <a:r>
              <a:rPr lang="en-AU" dirty="0"/>
              <a:t> </a:t>
            </a:r>
          </a:p>
          <a:p>
            <a:r>
              <a:rPr lang="en-AU" dirty="0"/>
              <a:t>4 s2</a:t>
            </a:r>
            <a:r>
              <a:rPr lang="en-AU" dirty="0">
                <a:solidFill>
                  <a:srgbClr val="90A4AE"/>
                </a:solidFill>
                <a:effectLst/>
              </a:rPr>
              <a:t>.</a:t>
            </a:r>
            <a:r>
              <a:rPr lang="en-AU" dirty="0"/>
              <a:t>add</a:t>
            </a:r>
            <a:r>
              <a:rPr lang="en-AU" dirty="0">
                <a:solidFill>
                  <a:srgbClr val="90A4AE"/>
                </a:solidFill>
                <a:effectLst/>
              </a:rPr>
              <a:t>(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Object</a:t>
            </a:r>
            <a:r>
              <a:rPr lang="en-AU" dirty="0">
                <a:solidFill>
                  <a:srgbClr val="90A4AE"/>
                </a:solidFill>
                <a:effectLst/>
              </a:rPr>
              <a:t>());</a:t>
            </a:r>
            <a:r>
              <a:rPr lang="en-AU" dirty="0"/>
              <a:t> </a:t>
            </a:r>
            <a:r>
              <a:rPr lang="en-AU" dirty="0">
                <a:solidFill>
                  <a:srgbClr val="607D8B"/>
                </a:solidFill>
                <a:effectLst/>
              </a:rPr>
              <a:t>// O2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62477-4EC9-8A55-FB66-54FB7DDD989E}"/>
              </a:ext>
            </a:extLst>
          </p:cNvPr>
          <p:cNvSpPr txBox="1"/>
          <p:nvPr/>
        </p:nvSpPr>
        <p:spPr>
          <a:xfrm>
            <a:off x="858309" y="5659598"/>
            <a:ext cx="417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b="1" dirty="0">
                <a:solidFill>
                  <a:srgbClr val="FF0000"/>
                </a:solidFill>
              </a:rPr>
              <a:t>main()</a:t>
            </a:r>
            <a:r>
              <a:rPr lang="en-US" dirty="0"/>
              <a:t>, analyzed under empty context []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5F070D-763A-1C90-68EE-A17D21F888EE}"/>
              </a:ext>
            </a:extLst>
          </p:cNvPr>
          <p:cNvGrpSpPr/>
          <p:nvPr/>
        </p:nvGrpSpPr>
        <p:grpSpPr>
          <a:xfrm>
            <a:off x="5591137" y="4721206"/>
            <a:ext cx="2718063" cy="1027676"/>
            <a:chOff x="1666837" y="5568392"/>
            <a:chExt cx="1681351" cy="102767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F07C34F-DB9A-2A98-928F-8E214A91589D}"/>
                </a:ext>
              </a:extLst>
            </p:cNvPr>
            <p:cNvSpPr/>
            <p:nvPr/>
          </p:nvSpPr>
          <p:spPr>
            <a:xfrm>
              <a:off x="1986955" y="6269759"/>
              <a:ext cx="1031279" cy="326309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this</a:t>
              </a:r>
              <a:r>
                <a:rPr lang="en-US" baseline="30000" dirty="0" err="1"/>
                <a:t>add</a:t>
              </a:r>
              <a:endParaRPr lang="en-US" baseline="300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8F43B6A-AB46-FB37-0245-16C2960DD5D7}"/>
                </a:ext>
              </a:extLst>
            </p:cNvPr>
            <p:cNvSpPr/>
            <p:nvPr/>
          </p:nvSpPr>
          <p:spPr>
            <a:xfrm>
              <a:off x="1666837" y="5568392"/>
              <a:ext cx="443884" cy="326309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4B2388A-6873-8694-1083-8C75D45B1CAD}"/>
                </a:ext>
              </a:extLst>
            </p:cNvPr>
            <p:cNvSpPr/>
            <p:nvPr/>
          </p:nvSpPr>
          <p:spPr>
            <a:xfrm>
              <a:off x="2904304" y="5572145"/>
              <a:ext cx="443884" cy="326309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0669B87-851C-19EB-BF04-836CA893061B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1888779" y="5894701"/>
              <a:ext cx="613816" cy="37505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705345C-DD91-B163-8AE0-12CAF279B9D6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2502594" y="5898454"/>
              <a:ext cx="623652" cy="37130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5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88"/>
    </mc:Choice>
    <mc:Fallback xmlns="">
      <p:transition spd="slow" advTm="61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0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Exponential</a:t>
            </a:r>
            <a:r>
              <a:rPr lang="zh-CN" altLang="en-US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Explosion</a:t>
            </a:r>
            <a:r>
              <a:rPr lang="zh-CN" altLang="en-US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Issue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E3026F3-7B1B-3532-4322-D84B4B511C62}"/>
              </a:ext>
            </a:extLst>
          </p:cNvPr>
          <p:cNvGraphicFramePr/>
          <p:nvPr/>
        </p:nvGraphicFramePr>
        <p:xfrm>
          <a:off x="1780233" y="1798737"/>
          <a:ext cx="5410525" cy="176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656634-3E1F-9FF7-AC49-C91D38D761AB}"/>
                  </a:ext>
                </a:extLst>
              </p:cNvPr>
              <p:cNvSpPr txBox="1"/>
              <p:nvPr/>
            </p:nvSpPr>
            <p:spPr>
              <a:xfrm>
                <a:off x="474236" y="1098705"/>
                <a:ext cx="8380520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AU" sz="2600" dirty="0"/>
                  <a:t>Increasing </a:t>
                </a:r>
                <a14:m>
                  <m:oMath xmlns:m="http://schemas.openxmlformats.org/officeDocument/2006/math">
                    <m:r>
                      <a:rPr lang="en-AU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600" dirty="0"/>
                  <a:t> makes </a:t>
                </a:r>
                <a14:m>
                  <m:oMath xmlns:m="http://schemas.openxmlformats.org/officeDocument/2006/math">
                    <m:r>
                      <a:rPr lang="en-AU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OBJ less </a:t>
                </a:r>
                <a:r>
                  <a:rPr lang="en-AU" sz="2600" dirty="0"/>
                  <a:t>Efficient or even Unscalable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656634-3E1F-9FF7-AC49-C91D38D76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6" y="1098705"/>
                <a:ext cx="8380520" cy="492443"/>
              </a:xfrm>
              <a:prstGeom prst="rect">
                <a:avLst/>
              </a:prstGeom>
              <a:blipFill>
                <a:blip r:embed="rId4"/>
                <a:stretch>
                  <a:fillRect l="-1210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C2BAC86-934B-2704-867E-8CE4A2189074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8F1A5-8DE0-B874-B975-275ED742A86E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247CFB-E153-AE74-4EF3-64C8D5D06648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</p:spTree>
    <p:extLst>
      <p:ext uri="{BB962C8B-B14F-4D97-AF65-F5344CB8AC3E}">
        <p14:creationId xmlns:p14="http://schemas.microsoft.com/office/powerpoint/2010/main" val="136984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0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Exponential</a:t>
            </a:r>
            <a:r>
              <a:rPr lang="zh-CN" altLang="en-US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Explosion</a:t>
            </a:r>
            <a:r>
              <a:rPr lang="zh-CN" altLang="en-US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Issue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/>
              <p:nvPr/>
            </p:nvSpPr>
            <p:spPr>
              <a:xfrm>
                <a:off x="462968" y="3802504"/>
                <a:ext cx="8380521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2600" dirty="0"/>
                  <a:t>Contexts of </a:t>
                </a:r>
                <a14:m>
                  <m:oMath xmlns:m="http://schemas.openxmlformats.org/officeDocument/2006/math">
                    <m:r>
                      <a:rPr lang="en-AU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OBJ grow exponentially with </a:t>
                </a:r>
                <a14:m>
                  <m:oMath xmlns:m="http://schemas.openxmlformats.org/officeDocument/2006/math">
                    <m:r>
                      <a:rPr lang="en-AU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600" dirty="0"/>
              </a:p>
              <a:p>
                <a:pPr marL="742950" lvl="1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 err="1">
                    <a:solidFill>
                      <a:srgbClr val="7030A0"/>
                    </a:solidFill>
                  </a:rPr>
                  <a:t>HashSet.add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 : </a:t>
                </a:r>
                <a:r>
                  <a:rPr lang="en-US" sz="2000" dirty="0"/>
                  <a:t>2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contexts, i.e., [S1,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] and [S2,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] (</a:t>
                </a:r>
                <a14:m>
                  <m:oMath xmlns:m="http://schemas.openxmlformats.org/officeDocument/2006/math">
                    <m:r>
                      <a:rPr lang="en-A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).</a:t>
                </a:r>
                <a:endParaRPr lang="en-US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E89207-B05C-7FEE-C4EC-E1CA5B07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3802504"/>
                <a:ext cx="8380521" cy="2893100"/>
              </a:xfrm>
              <a:prstGeom prst="rect">
                <a:avLst/>
              </a:prstGeom>
              <a:blipFill>
                <a:blip r:embed="rId3"/>
                <a:stretch>
                  <a:fillRect l="-1210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FE9A51F-1CFB-5CEE-917E-91D51522A424}"/>
              </a:ext>
            </a:extLst>
          </p:cNvPr>
          <p:cNvSpPr txBox="1"/>
          <p:nvPr/>
        </p:nvSpPr>
        <p:spPr>
          <a:xfrm>
            <a:off x="1266371" y="4908640"/>
            <a:ext cx="392262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AU" dirty="0">
                <a:effectLst/>
              </a:rPr>
              <a:t>1</a:t>
            </a:r>
            <a:r>
              <a:rPr lang="en-AU" dirty="0">
                <a:solidFill>
                  <a:srgbClr val="FF8A80"/>
                </a:solidFill>
                <a:effectLst/>
              </a:rPr>
              <a:t> HashSet</a:t>
            </a:r>
            <a:r>
              <a:rPr lang="en-AU" dirty="0"/>
              <a:t> s1 </a:t>
            </a:r>
            <a:r>
              <a:rPr lang="en-AU" dirty="0">
                <a:solidFill>
                  <a:srgbClr val="90A4AE"/>
                </a:solidFill>
                <a:effectLst/>
              </a:rPr>
              <a:t>=</a:t>
            </a:r>
            <a:r>
              <a:rPr lang="en-AU" dirty="0"/>
              <a:t> 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HashSet</a:t>
            </a:r>
            <a:r>
              <a:rPr lang="en-AU" dirty="0">
                <a:solidFill>
                  <a:srgbClr val="90A4AE"/>
                </a:solidFill>
                <a:effectLst/>
              </a:rPr>
              <a:t>();</a:t>
            </a:r>
            <a:r>
              <a:rPr lang="en-AU" dirty="0">
                <a:solidFill>
                  <a:srgbClr val="607D8B"/>
                </a:solidFill>
                <a:effectLst/>
              </a:rPr>
              <a:t>// S1</a:t>
            </a:r>
            <a:r>
              <a:rPr lang="en-AU" dirty="0"/>
              <a:t> </a:t>
            </a:r>
          </a:p>
          <a:p>
            <a:r>
              <a:rPr lang="en-AU" dirty="0">
                <a:effectLst/>
              </a:rPr>
              <a:t>2 </a:t>
            </a:r>
            <a:r>
              <a:rPr lang="en-AU" dirty="0">
                <a:solidFill>
                  <a:srgbClr val="FF8A80"/>
                </a:solidFill>
                <a:effectLst/>
              </a:rPr>
              <a:t>HashSet</a:t>
            </a:r>
            <a:r>
              <a:rPr lang="en-AU" dirty="0"/>
              <a:t> s2 </a:t>
            </a:r>
            <a:r>
              <a:rPr lang="en-AU" dirty="0">
                <a:solidFill>
                  <a:srgbClr val="90A4AE"/>
                </a:solidFill>
                <a:effectLst/>
              </a:rPr>
              <a:t>=</a:t>
            </a:r>
            <a:r>
              <a:rPr lang="en-AU" dirty="0"/>
              <a:t> 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HashSet</a:t>
            </a:r>
            <a:r>
              <a:rPr lang="en-AU" dirty="0">
                <a:solidFill>
                  <a:srgbClr val="90A4AE"/>
                </a:solidFill>
                <a:effectLst/>
              </a:rPr>
              <a:t>();</a:t>
            </a:r>
            <a:r>
              <a:rPr lang="en-AU" dirty="0">
                <a:solidFill>
                  <a:srgbClr val="607D8B"/>
                </a:solidFill>
                <a:effectLst/>
              </a:rPr>
              <a:t>// S2</a:t>
            </a:r>
            <a:r>
              <a:rPr lang="en-AU" dirty="0"/>
              <a:t> </a:t>
            </a:r>
          </a:p>
          <a:p>
            <a:r>
              <a:rPr lang="en-AU" dirty="0"/>
              <a:t>3 s1</a:t>
            </a:r>
            <a:r>
              <a:rPr lang="en-AU" dirty="0">
                <a:solidFill>
                  <a:srgbClr val="90A4AE"/>
                </a:solidFill>
                <a:effectLst/>
              </a:rPr>
              <a:t>.</a:t>
            </a:r>
            <a:r>
              <a:rPr lang="en-AU" dirty="0"/>
              <a:t>add</a:t>
            </a:r>
            <a:r>
              <a:rPr lang="en-AU" dirty="0">
                <a:solidFill>
                  <a:srgbClr val="90A4AE"/>
                </a:solidFill>
                <a:effectLst/>
              </a:rPr>
              <a:t>(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Object</a:t>
            </a:r>
            <a:r>
              <a:rPr lang="en-AU" dirty="0">
                <a:solidFill>
                  <a:srgbClr val="90A4AE"/>
                </a:solidFill>
                <a:effectLst/>
              </a:rPr>
              <a:t>());</a:t>
            </a:r>
            <a:r>
              <a:rPr lang="en-AU" dirty="0"/>
              <a:t> </a:t>
            </a:r>
            <a:r>
              <a:rPr lang="en-AU" dirty="0">
                <a:solidFill>
                  <a:srgbClr val="607D8B"/>
                </a:solidFill>
                <a:effectLst/>
              </a:rPr>
              <a:t>// O1</a:t>
            </a:r>
            <a:r>
              <a:rPr lang="en-AU" dirty="0"/>
              <a:t> </a:t>
            </a:r>
          </a:p>
          <a:p>
            <a:r>
              <a:rPr lang="en-AU" dirty="0"/>
              <a:t>4 s2</a:t>
            </a:r>
            <a:r>
              <a:rPr lang="en-AU" dirty="0">
                <a:solidFill>
                  <a:srgbClr val="90A4AE"/>
                </a:solidFill>
                <a:effectLst/>
              </a:rPr>
              <a:t>.</a:t>
            </a:r>
            <a:r>
              <a:rPr lang="en-AU" dirty="0"/>
              <a:t>add</a:t>
            </a:r>
            <a:r>
              <a:rPr lang="en-AU" dirty="0">
                <a:solidFill>
                  <a:srgbClr val="90A4AE"/>
                </a:solidFill>
                <a:effectLst/>
              </a:rPr>
              <a:t>(</a:t>
            </a:r>
            <a:r>
              <a:rPr lang="en-AU" dirty="0">
                <a:solidFill>
                  <a:srgbClr val="26C6DA"/>
                </a:solidFill>
                <a:effectLst/>
              </a:rPr>
              <a:t>new</a:t>
            </a:r>
            <a:r>
              <a:rPr lang="en-AU" dirty="0"/>
              <a:t> </a:t>
            </a:r>
            <a:r>
              <a:rPr lang="en-AU" dirty="0">
                <a:solidFill>
                  <a:srgbClr val="FF8A80"/>
                </a:solidFill>
                <a:effectLst/>
              </a:rPr>
              <a:t>Object</a:t>
            </a:r>
            <a:r>
              <a:rPr lang="en-AU" dirty="0">
                <a:solidFill>
                  <a:srgbClr val="90A4AE"/>
                </a:solidFill>
                <a:effectLst/>
              </a:rPr>
              <a:t>());</a:t>
            </a:r>
            <a:r>
              <a:rPr lang="en-AU" dirty="0"/>
              <a:t> </a:t>
            </a:r>
            <a:r>
              <a:rPr lang="en-AU" dirty="0">
                <a:solidFill>
                  <a:srgbClr val="607D8B"/>
                </a:solidFill>
                <a:effectLst/>
              </a:rPr>
              <a:t>// O2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25CF5E1-90B6-B416-7F8C-76C5B74DAC8F}"/>
              </a:ext>
            </a:extLst>
          </p:cNvPr>
          <p:cNvSpPr/>
          <p:nvPr/>
        </p:nvSpPr>
        <p:spPr>
          <a:xfrm>
            <a:off x="6365838" y="5943538"/>
            <a:ext cx="443884" cy="32630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E88BFD3-CE38-26CD-3AF4-0524CDF745B2}"/>
              </a:ext>
            </a:extLst>
          </p:cNvPr>
          <p:cNvSpPr/>
          <p:nvPr/>
        </p:nvSpPr>
        <p:spPr>
          <a:xfrm>
            <a:off x="7603305" y="5947291"/>
            <a:ext cx="443884" cy="32630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2500DF-A3ED-092C-9CA9-687719AD833B}"/>
                  </a:ext>
                </a:extLst>
              </p:cNvPr>
              <p:cNvSpPr txBox="1"/>
              <p:nvPr/>
            </p:nvSpPr>
            <p:spPr>
              <a:xfrm>
                <a:off x="5602881" y="5172011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2500DF-A3ED-092C-9CA9-687719AD8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881" y="5172011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21C81B-B709-9985-CC2D-89D95BD81DAD}"/>
                  </a:ext>
                </a:extLst>
              </p:cNvPr>
              <p:cNvSpPr txBox="1"/>
              <p:nvPr/>
            </p:nvSpPr>
            <p:spPr>
              <a:xfrm>
                <a:off x="6339409" y="5172011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21C81B-B709-9985-CC2D-89D95BD8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409" y="5172011"/>
                <a:ext cx="4450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1753E3-D5D4-FB7D-0A92-630BA42267B2}"/>
                  </a:ext>
                </a:extLst>
              </p:cNvPr>
              <p:cNvSpPr txBox="1"/>
              <p:nvPr/>
            </p:nvSpPr>
            <p:spPr>
              <a:xfrm>
                <a:off x="7086491" y="5180927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1753E3-D5D4-FB7D-0A92-630BA4226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491" y="5180927"/>
                <a:ext cx="4450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10CC4B-495A-F606-C21C-019DF26D56E2}"/>
                  </a:ext>
                </a:extLst>
              </p:cNvPr>
              <p:cNvSpPr txBox="1"/>
              <p:nvPr/>
            </p:nvSpPr>
            <p:spPr>
              <a:xfrm>
                <a:off x="8545135" y="5185497"/>
                <a:ext cx="459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10CC4B-495A-F606-C21C-019DF26D5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135" y="5185497"/>
                <a:ext cx="4591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617F9-C2C8-7A3D-A6F8-4D7EA0E3FA11}"/>
                  </a:ext>
                </a:extLst>
              </p:cNvPr>
              <p:cNvSpPr txBox="1"/>
              <p:nvPr/>
            </p:nvSpPr>
            <p:spPr>
              <a:xfrm>
                <a:off x="7897845" y="5172011"/>
                <a:ext cx="434734" cy="369332"/>
              </a:xfrm>
              <a:prstGeom prst="rect">
                <a:avLst/>
              </a:prstGeom>
              <a:ln w="12700">
                <a:noFill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617F9-C2C8-7A3D-A6F8-4D7EA0E3F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845" y="5172011"/>
                <a:ext cx="4347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noFill/>
                <a:headEnd type="none" w="med" len="med"/>
                <a:tailEnd type="arrow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B5BDFC-DC83-B54A-3BF8-74D3EB882C39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863361" y="5539172"/>
            <a:ext cx="724419" cy="40436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B24E06-3A04-105F-775F-71ED27BFD810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561938" y="5525735"/>
            <a:ext cx="25842" cy="41780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143E00-2DD1-D3FE-573E-314EB954A7A4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587780" y="5513620"/>
            <a:ext cx="672735" cy="42991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31DDCE-D320-A0C0-69F9-79C6FA84EA16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 flipH="1">
            <a:off x="6587780" y="5554829"/>
            <a:ext cx="2186938" cy="38870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1BB1E2-3521-1620-2FAE-2AA1FD1807FB}"/>
              </a:ext>
            </a:extLst>
          </p:cNvPr>
          <p:cNvCxnSpPr>
            <a:cxnSpLocks/>
            <a:stCxn id="31" idx="2"/>
            <a:endCxn id="23" idx="0"/>
          </p:cNvCxnSpPr>
          <p:nvPr/>
        </p:nvCxnSpPr>
        <p:spPr>
          <a:xfrm flipH="1">
            <a:off x="7825247" y="5554829"/>
            <a:ext cx="949471" cy="3924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796956-667E-C4B1-7E0A-12E1FC483752}"/>
              </a:ext>
            </a:extLst>
          </p:cNvPr>
          <p:cNvCxnSpPr>
            <a:cxnSpLocks/>
            <a:stCxn id="30" idx="2"/>
            <a:endCxn id="23" idx="0"/>
          </p:cNvCxnSpPr>
          <p:nvPr/>
        </p:nvCxnSpPr>
        <p:spPr>
          <a:xfrm>
            <a:off x="7309020" y="5550259"/>
            <a:ext cx="516227" cy="3970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560833-B76C-FA20-0C4B-5BE03C15A60A}"/>
              </a:ext>
            </a:extLst>
          </p:cNvPr>
          <p:cNvCxnSpPr>
            <a:cxnSpLocks/>
            <a:stCxn id="29" idx="2"/>
            <a:endCxn id="23" idx="0"/>
          </p:cNvCxnSpPr>
          <p:nvPr/>
        </p:nvCxnSpPr>
        <p:spPr>
          <a:xfrm>
            <a:off x="6561938" y="5541343"/>
            <a:ext cx="1263309" cy="40594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4C25E35-1D15-B24F-C05C-93174B4EA618}"/>
              </a:ext>
            </a:extLst>
          </p:cNvPr>
          <p:cNvCxnSpPr>
            <a:cxnSpLocks/>
          </p:cNvCxnSpPr>
          <p:nvPr/>
        </p:nvCxnSpPr>
        <p:spPr>
          <a:xfrm>
            <a:off x="5822749" y="5518483"/>
            <a:ext cx="2002498" cy="40594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8EB03E-4609-117E-37C5-40683379C88C}"/>
                  </a:ext>
                </a:extLst>
              </p:cNvPr>
              <p:cNvSpPr txBox="1"/>
              <p:nvPr/>
            </p:nvSpPr>
            <p:spPr>
              <a:xfrm>
                <a:off x="998349" y="6152803"/>
                <a:ext cx="45991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analyzed under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different contexts,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8EB03E-4609-117E-37C5-40683379C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49" y="6152803"/>
                <a:ext cx="4599117" cy="369332"/>
              </a:xfrm>
              <a:prstGeom prst="rect">
                <a:avLst/>
              </a:prstGeom>
              <a:blipFill>
                <a:blip r:embed="rId9"/>
                <a:stretch>
                  <a:fillRect l="-110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29415B-0980-E328-6A81-D344D7F665C4}"/>
                  </a:ext>
                </a:extLst>
              </p:cNvPr>
              <p:cNvSpPr txBox="1"/>
              <p:nvPr/>
            </p:nvSpPr>
            <p:spPr>
              <a:xfrm>
                <a:off x="4738842" y="6225498"/>
                <a:ext cx="434734" cy="369332"/>
              </a:xfrm>
              <a:prstGeom prst="rect">
                <a:avLst/>
              </a:prstGeom>
              <a:ln w="12700">
                <a:noFill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29415B-0980-E328-6A81-D344D7F66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842" y="6225498"/>
                <a:ext cx="43473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noFill/>
                <a:headEnd type="none" w="med" len="med"/>
                <a:tailEnd type="arrow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11F91F-3C62-EAD2-3286-6B58BFB67065}"/>
                  </a:ext>
                </a:extLst>
              </p:cNvPr>
              <p:cNvSpPr txBox="1"/>
              <p:nvPr/>
            </p:nvSpPr>
            <p:spPr>
              <a:xfrm>
                <a:off x="4954433" y="6158492"/>
                <a:ext cx="459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11F91F-3C62-EAD2-3286-6B58BFB67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433" y="6158492"/>
                <a:ext cx="45916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E3026F3-7B1B-3532-4322-D84B4B511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2044056"/>
              </p:ext>
            </p:extLst>
          </p:nvPr>
        </p:nvGraphicFramePr>
        <p:xfrm>
          <a:off x="1780233" y="1798737"/>
          <a:ext cx="5410525" cy="176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656634-3E1F-9FF7-AC49-C91D38D761AB}"/>
                  </a:ext>
                </a:extLst>
              </p:cNvPr>
              <p:cNvSpPr txBox="1"/>
              <p:nvPr/>
            </p:nvSpPr>
            <p:spPr>
              <a:xfrm>
                <a:off x="474236" y="1098705"/>
                <a:ext cx="8380520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AU" sz="2600" dirty="0"/>
                  <a:t>Increasing </a:t>
                </a:r>
                <a14:m>
                  <m:oMath xmlns:m="http://schemas.openxmlformats.org/officeDocument/2006/math">
                    <m:r>
                      <a:rPr lang="en-AU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600" dirty="0"/>
                  <a:t> makes </a:t>
                </a:r>
                <a14:m>
                  <m:oMath xmlns:m="http://schemas.openxmlformats.org/officeDocument/2006/math">
                    <m:r>
                      <a:rPr lang="en-AU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OBJ less </a:t>
                </a:r>
                <a:r>
                  <a:rPr lang="en-AU" sz="2600" dirty="0"/>
                  <a:t>Efficient or even Unscalable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656634-3E1F-9FF7-AC49-C91D38D76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6" y="1098705"/>
                <a:ext cx="8380520" cy="492443"/>
              </a:xfrm>
              <a:prstGeom prst="rect">
                <a:avLst/>
              </a:prstGeom>
              <a:blipFill>
                <a:blip r:embed="rId13"/>
                <a:stretch>
                  <a:fillRect l="-1210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79DF220-6925-5B8D-3D21-A8E9D84D43D1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62DE5-4CDD-8FF4-5ACD-0C71AE269293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E2514-E528-661D-8115-38B16BB7C88B}"/>
              </a:ext>
            </a:extLst>
          </p:cNvPr>
          <p:cNvSpPr txBox="1"/>
          <p:nvPr/>
        </p:nvSpPr>
        <p:spPr>
          <a:xfrm>
            <a:off x="0" y="66117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</p:spTree>
    <p:extLst>
      <p:ext uri="{BB962C8B-B14F-4D97-AF65-F5344CB8AC3E}">
        <p14:creationId xmlns:p14="http://schemas.microsoft.com/office/powerpoint/2010/main" val="192372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7DE99AE-8922-44EF-9D61-37128234079D}"/>
              </a:ext>
            </a:extLst>
          </p:cNvPr>
          <p:cNvSpPr/>
          <p:nvPr/>
        </p:nvSpPr>
        <p:spPr>
          <a:xfrm>
            <a:off x="573435" y="2147750"/>
            <a:ext cx="7935324" cy="426532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59D8F55-9AB9-574F-2CA5-BB9FDCA994C1}"/>
              </a:ext>
            </a:extLst>
          </p:cNvPr>
          <p:cNvSpPr/>
          <p:nvPr/>
        </p:nvSpPr>
        <p:spPr>
          <a:xfrm>
            <a:off x="728229" y="3005360"/>
            <a:ext cx="7594598" cy="4314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71791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Review: Context Debloating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083A804-084D-3DE5-AF09-155A05CEAA45}"/>
              </a:ext>
            </a:extLst>
          </p:cNvPr>
          <p:cNvSpPr/>
          <p:nvPr/>
        </p:nvSpPr>
        <p:spPr>
          <a:xfrm>
            <a:off x="757694" y="3831537"/>
            <a:ext cx="20828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A672A5-BD1C-7C9F-3534-20DCBD156D7C}"/>
              </a:ext>
            </a:extLst>
          </p:cNvPr>
          <p:cNvSpPr/>
          <p:nvPr/>
        </p:nvSpPr>
        <p:spPr>
          <a:xfrm>
            <a:off x="6155194" y="3831537"/>
            <a:ext cx="20828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3AFB37-048B-E99A-BC02-3C34D81A5DD5}"/>
                  </a:ext>
                </a:extLst>
              </p:cNvPr>
              <p:cNvSpPr txBox="1"/>
              <p:nvPr/>
            </p:nvSpPr>
            <p:spPr>
              <a:xfrm>
                <a:off x="4001224" y="4180271"/>
                <a:ext cx="1182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3AFB37-048B-E99A-BC02-3C34D81A5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24" y="4180271"/>
                <a:ext cx="1182118" cy="369332"/>
              </a:xfrm>
              <a:prstGeom prst="rect">
                <a:avLst/>
              </a:prstGeom>
              <a:blipFill>
                <a:blip r:embed="rId3"/>
                <a:stretch>
                  <a:fillRect l="-315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25BBFD-776B-8CE8-147B-00FC66CB5895}"/>
              </a:ext>
            </a:extLst>
          </p:cNvPr>
          <p:cNvCxnSpPr>
            <a:cxnSpLocks/>
          </p:cNvCxnSpPr>
          <p:nvPr/>
        </p:nvCxnSpPr>
        <p:spPr>
          <a:xfrm>
            <a:off x="5182232" y="4364561"/>
            <a:ext cx="8989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9C7E4F-D417-48A7-EAAD-9DC7D97F03F4}"/>
                  </a:ext>
                </a:extLst>
              </p:cNvPr>
              <p:cNvSpPr txBox="1"/>
              <p:nvPr/>
            </p:nvSpPr>
            <p:spPr>
              <a:xfrm>
                <a:off x="757694" y="4180271"/>
                <a:ext cx="18700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AU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OBJ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9C7E4F-D417-48A7-EAAD-9DC7D97F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94" y="4180271"/>
                <a:ext cx="187007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2ECC6EE-5A80-E14B-BF66-2A966CCE4321}"/>
                  </a:ext>
                </a:extLst>
              </p:cNvPr>
              <p:cNvSpPr txBox="1"/>
              <p:nvPr/>
            </p:nvSpPr>
            <p:spPr>
              <a:xfrm>
                <a:off x="6155194" y="3902896"/>
                <a:ext cx="2082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OBJ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with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1800" dirty="0"/>
                  <a:t> analyzed </a:t>
                </a:r>
              </a:p>
              <a:p>
                <a:r>
                  <a:rPr lang="en-US" sz="1800" dirty="0"/>
                  <a:t>context-insensitively</a:t>
                </a:r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2ECC6EE-5A80-E14B-BF66-2A966CCE4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94" y="3902896"/>
                <a:ext cx="2082800" cy="923330"/>
              </a:xfrm>
              <a:prstGeom prst="rect">
                <a:avLst/>
              </a:prstGeom>
              <a:blipFill>
                <a:blip r:embed="rId5"/>
                <a:stretch>
                  <a:fillRect l="-2424" r="-242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A8EB05-2A36-34FB-1759-BDC077995755}"/>
                  </a:ext>
                </a:extLst>
              </p:cNvPr>
              <p:cNvSpPr txBox="1"/>
              <p:nvPr/>
            </p:nvSpPr>
            <p:spPr>
              <a:xfrm>
                <a:off x="806578" y="3035058"/>
                <a:ext cx="1985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𝑃𝑜𝑖𝑛𝑡𝑠𝑇𝑜𝑆𝑒𝑡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A8EB05-2A36-34FB-1759-BDC077995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78" y="3035058"/>
                <a:ext cx="1985031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97BBA9E-4ACB-FB3B-E494-170A2AEE5361}"/>
                  </a:ext>
                </a:extLst>
              </p:cNvPr>
              <p:cNvSpPr txBox="1"/>
              <p:nvPr/>
            </p:nvSpPr>
            <p:spPr>
              <a:xfrm>
                <a:off x="6188715" y="3035058"/>
                <a:ext cx="2049279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𝑃𝑜𝑖𝑛𝑡𝑠𝑇𝑜𝑆𝑒𝑡</m:t>
                          </m:r>
                        </m:e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97BBA9E-4ACB-FB3B-E494-170A2AEE5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15" y="3035058"/>
                <a:ext cx="2049279" cy="372346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28A9EA5-30C4-264E-D4D2-6409CDAC12DB}"/>
              </a:ext>
            </a:extLst>
          </p:cNvPr>
          <p:cNvSpPr/>
          <p:nvPr/>
        </p:nvSpPr>
        <p:spPr>
          <a:xfrm>
            <a:off x="757694" y="5287607"/>
            <a:ext cx="7594598" cy="4314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71791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DDE0643-A31F-BDD3-5974-768E27B342A8}"/>
              </a:ext>
            </a:extLst>
          </p:cNvPr>
          <p:cNvCxnSpPr>
            <a:cxnSpLocks/>
          </p:cNvCxnSpPr>
          <p:nvPr/>
        </p:nvCxnSpPr>
        <p:spPr>
          <a:xfrm flipH="1">
            <a:off x="2972616" y="4364561"/>
            <a:ext cx="10032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91CAF91-74F5-778D-C6F5-2CB7AD425C5C}"/>
                  </a:ext>
                </a:extLst>
              </p:cNvPr>
              <p:cNvSpPr txBox="1"/>
              <p:nvPr/>
            </p:nvSpPr>
            <p:spPr>
              <a:xfrm>
                <a:off x="793878" y="5310923"/>
                <a:ext cx="1985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𝑃𝑜𝑖𝑛𝑡𝑠𝑇𝑜𝑆𝑒𝑡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91CAF91-74F5-778D-C6F5-2CB7AD425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78" y="5310923"/>
                <a:ext cx="198503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020DD60-ED01-1F57-51F1-E3F2507F7814}"/>
                  </a:ext>
                </a:extLst>
              </p:cNvPr>
              <p:cNvSpPr txBox="1"/>
              <p:nvPr/>
            </p:nvSpPr>
            <p:spPr>
              <a:xfrm>
                <a:off x="6176015" y="5318874"/>
                <a:ext cx="2049279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𝑃𝑜𝑖𝑛𝑡𝑠𝑇𝑜𝑆𝑒𝑡</m:t>
                          </m:r>
                        </m:e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020DD60-ED01-1F57-51F1-E3F2507F7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015" y="5318874"/>
                <a:ext cx="2049279" cy="372346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ADC89E-BFF1-F1F9-ABF7-68E66BCF9E65}"/>
              </a:ext>
            </a:extLst>
          </p:cNvPr>
          <p:cNvCxnSpPr>
            <a:cxnSpLocks/>
          </p:cNvCxnSpPr>
          <p:nvPr/>
        </p:nvCxnSpPr>
        <p:spPr>
          <a:xfrm>
            <a:off x="1697853" y="4917143"/>
            <a:ext cx="0" cy="360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BFBE032-7E81-6186-0769-28178B6A17F4}"/>
              </a:ext>
            </a:extLst>
          </p:cNvPr>
          <p:cNvCxnSpPr>
            <a:cxnSpLocks/>
          </p:cNvCxnSpPr>
          <p:nvPr/>
        </p:nvCxnSpPr>
        <p:spPr>
          <a:xfrm>
            <a:off x="7213354" y="4917143"/>
            <a:ext cx="0" cy="360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F68C59F-AC5D-C09A-4D87-632B8720E7A3}"/>
              </a:ext>
            </a:extLst>
          </p:cNvPr>
          <p:cNvCxnSpPr>
            <a:cxnSpLocks/>
          </p:cNvCxnSpPr>
          <p:nvPr/>
        </p:nvCxnSpPr>
        <p:spPr>
          <a:xfrm flipH="1">
            <a:off x="1775701" y="5065409"/>
            <a:ext cx="222552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51ACA-02EA-6F30-A3B5-4C62766104A9}"/>
              </a:ext>
            </a:extLst>
          </p:cNvPr>
          <p:cNvCxnSpPr>
            <a:cxnSpLocks/>
          </p:cNvCxnSpPr>
          <p:nvPr/>
        </p:nvCxnSpPr>
        <p:spPr>
          <a:xfrm>
            <a:off x="5182232" y="5065409"/>
            <a:ext cx="19165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863ADE-3DD4-08A0-FACF-F56AE85330B4}"/>
                  </a:ext>
                </a:extLst>
              </p:cNvPr>
              <p:cNvSpPr txBox="1"/>
              <p:nvPr/>
            </p:nvSpPr>
            <p:spPr>
              <a:xfrm>
                <a:off x="4411228" y="5337017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863ADE-3DD4-08A0-FACF-F56AE8533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28" y="5337017"/>
                <a:ext cx="410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7E1BCDF-83B2-8418-C124-D23E12016320}"/>
                  </a:ext>
                </a:extLst>
              </p:cNvPr>
              <p:cNvSpPr txBox="1"/>
              <p:nvPr/>
            </p:nvSpPr>
            <p:spPr>
              <a:xfrm>
                <a:off x="4129079" y="4853315"/>
                <a:ext cx="977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7E1BCDF-83B2-8418-C124-D23E12016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079" y="4853315"/>
                <a:ext cx="977704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Down Arrow 99">
            <a:extLst>
              <a:ext uri="{FF2B5EF4-FFF2-40B4-BE49-F238E27FC236}">
                <a16:creationId xmlns:a16="http://schemas.microsoft.com/office/drawing/2014/main" id="{F1AFB0C3-31C3-B460-C53E-CB1A6B6C6FF7}"/>
              </a:ext>
            </a:extLst>
          </p:cNvPr>
          <p:cNvSpPr/>
          <p:nvPr/>
        </p:nvSpPr>
        <p:spPr>
          <a:xfrm>
            <a:off x="4536752" y="5745800"/>
            <a:ext cx="151722" cy="219788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BB3B85E-C164-8155-70D0-859487627CDB}"/>
                  </a:ext>
                </a:extLst>
              </p:cNvPr>
              <p:cNvSpPr txBox="1"/>
              <p:nvPr/>
            </p:nvSpPr>
            <p:spPr>
              <a:xfrm>
                <a:off x="3425893" y="5972428"/>
                <a:ext cx="2379882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context-dependent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BB3B85E-C164-8155-70D0-859487627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893" y="5972428"/>
                <a:ext cx="2379882" cy="369332"/>
              </a:xfrm>
              <a:prstGeom prst="rect">
                <a:avLst/>
              </a:prstGeom>
              <a:blipFill>
                <a:blip r:embed="rId11"/>
                <a:stretch>
                  <a:fillRect t="-6667" r="-159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B409692-5606-398B-9102-2044B80B07B7}"/>
                  </a:ext>
                </a:extLst>
              </p:cNvPr>
              <p:cNvSpPr txBox="1"/>
              <p:nvPr/>
            </p:nvSpPr>
            <p:spPr>
              <a:xfrm>
                <a:off x="4385828" y="3018303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B409692-5606-398B-9102-2044B80B0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828" y="3018303"/>
                <a:ext cx="4106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B05AC8D-C4E1-F256-4BF6-FBC32E598294}"/>
              </a:ext>
            </a:extLst>
          </p:cNvPr>
          <p:cNvCxnSpPr>
            <a:cxnSpLocks/>
          </p:cNvCxnSpPr>
          <p:nvPr/>
        </p:nvCxnSpPr>
        <p:spPr>
          <a:xfrm flipV="1">
            <a:off x="1693206" y="3446530"/>
            <a:ext cx="0" cy="36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D79D1D4-D37F-148B-60CE-080C4E85FC97}"/>
              </a:ext>
            </a:extLst>
          </p:cNvPr>
          <p:cNvCxnSpPr>
            <a:cxnSpLocks/>
          </p:cNvCxnSpPr>
          <p:nvPr/>
        </p:nvCxnSpPr>
        <p:spPr>
          <a:xfrm flipV="1">
            <a:off x="7226054" y="3446530"/>
            <a:ext cx="0" cy="36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97B3A9D-1FC4-0B23-96B6-E6886B3BD2CD}"/>
              </a:ext>
            </a:extLst>
          </p:cNvPr>
          <p:cNvCxnSpPr>
            <a:cxnSpLocks/>
          </p:cNvCxnSpPr>
          <p:nvPr/>
        </p:nvCxnSpPr>
        <p:spPr>
          <a:xfrm flipH="1">
            <a:off x="1727732" y="3645106"/>
            <a:ext cx="222552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2744A29-6503-AC5F-897E-628F75E8AFE9}"/>
              </a:ext>
            </a:extLst>
          </p:cNvPr>
          <p:cNvCxnSpPr>
            <a:cxnSpLocks/>
          </p:cNvCxnSpPr>
          <p:nvPr/>
        </p:nvCxnSpPr>
        <p:spPr>
          <a:xfrm>
            <a:off x="5217752" y="3638069"/>
            <a:ext cx="19165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BBAFAEF-D79F-E0F3-1FBA-92ABC66EAB95}"/>
                  </a:ext>
                </a:extLst>
              </p:cNvPr>
              <p:cNvSpPr txBox="1"/>
              <p:nvPr/>
            </p:nvSpPr>
            <p:spPr>
              <a:xfrm>
                <a:off x="4091789" y="3453800"/>
                <a:ext cx="985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BBAFAEF-D79F-E0F3-1FBA-92ABC66EA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89" y="3453800"/>
                <a:ext cx="985719" cy="369332"/>
              </a:xfrm>
              <a:prstGeom prst="rect">
                <a:avLst/>
              </a:prstGeom>
              <a:blipFill>
                <a:blip r:embed="rId1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CFF92BE-03CE-4E6C-0EE4-60261912777F}"/>
                  </a:ext>
                </a:extLst>
              </p:cNvPr>
              <p:cNvSpPr txBox="1"/>
              <p:nvPr/>
            </p:nvSpPr>
            <p:spPr>
              <a:xfrm>
                <a:off x="3305851" y="2329645"/>
                <a:ext cx="256345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context-independent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CFF92BE-03CE-4E6C-0EE4-60261912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851" y="2329645"/>
                <a:ext cx="2563459" cy="369332"/>
              </a:xfrm>
              <a:prstGeom prst="rect">
                <a:avLst/>
              </a:prstGeom>
              <a:blipFill>
                <a:blip r:embed="rId14"/>
                <a:stretch>
                  <a:fillRect t="-6667" r="-9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Down Arrow 112">
            <a:extLst>
              <a:ext uri="{FF2B5EF4-FFF2-40B4-BE49-F238E27FC236}">
                <a16:creationId xmlns:a16="http://schemas.microsoft.com/office/drawing/2014/main" id="{F2691E8B-A50D-2E03-1ADC-CC4003CB0478}"/>
              </a:ext>
            </a:extLst>
          </p:cNvPr>
          <p:cNvSpPr/>
          <p:nvPr/>
        </p:nvSpPr>
        <p:spPr>
          <a:xfrm flipV="1">
            <a:off x="4447124" y="2714591"/>
            <a:ext cx="171369" cy="254780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FE0E4AB-BEB8-E59F-0AAC-14D83902355C}"/>
                  </a:ext>
                </a:extLst>
              </p:cNvPr>
              <p:cNvSpPr txBox="1"/>
              <p:nvPr/>
            </p:nvSpPr>
            <p:spPr>
              <a:xfrm>
                <a:off x="271849" y="973779"/>
                <a:ext cx="874816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600" dirty="0"/>
                  <a:t>An object (or context element)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600" dirty="0"/>
                  <a:t> is context-dependent if 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analyzing it context-insensitively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OBJ will cause some program variables to lose precision.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FE0E4AB-BEB8-E59F-0AAC-14D839023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9" y="973779"/>
                <a:ext cx="8748166" cy="1107996"/>
              </a:xfrm>
              <a:prstGeom prst="rect">
                <a:avLst/>
              </a:prstGeom>
              <a:blipFill>
                <a:blip r:embed="rId15"/>
                <a:stretch>
                  <a:fillRect l="-1159"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03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2C039-E6F6-05E3-6483-D8BEDCDB63EA}"/>
              </a:ext>
            </a:extLst>
          </p:cNvPr>
          <p:cNvSpPr/>
          <p:nvPr/>
        </p:nvSpPr>
        <p:spPr>
          <a:xfrm>
            <a:off x="0" y="6599054"/>
            <a:ext cx="9144000" cy="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2646-9062-63D8-236C-F52951992484}"/>
              </a:ext>
            </a:extLst>
          </p:cNvPr>
          <p:cNvSpPr txBox="1"/>
          <p:nvPr/>
        </p:nvSpPr>
        <p:spPr>
          <a:xfrm>
            <a:off x="8664800" y="6599054"/>
            <a:ext cx="477279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C030E-BB42-8E59-8839-7A5DD8761B58}"/>
              </a:ext>
            </a:extLst>
          </p:cNvPr>
          <p:cNvSpPr/>
          <p:nvPr/>
        </p:nvSpPr>
        <p:spPr>
          <a:xfrm>
            <a:off x="-1921" y="0"/>
            <a:ext cx="9144000" cy="81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AU" altLang="zh-CN" sz="3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Review: Context Debloating</a:t>
            </a:r>
            <a:endParaRPr lang="en-US" sz="3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7305E-3890-C983-3175-346C5EF204FD}"/>
              </a:ext>
            </a:extLst>
          </p:cNvPr>
          <p:cNvSpPr txBox="1"/>
          <p:nvPr/>
        </p:nvSpPr>
        <p:spPr>
          <a:xfrm>
            <a:off x="0" y="6599054"/>
            <a:ext cx="1933996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OOPSLA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89207-B05C-7FEE-C4EC-E1CA5B073510}"/>
              </a:ext>
            </a:extLst>
          </p:cNvPr>
          <p:cNvSpPr txBox="1"/>
          <p:nvPr/>
        </p:nvSpPr>
        <p:spPr>
          <a:xfrm>
            <a:off x="284279" y="955093"/>
            <a:ext cx="866595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AU" sz="2600" dirty="0"/>
              <a:t>Key Observation: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000" dirty="0"/>
              <a:t>Most</a:t>
            </a:r>
            <a:r>
              <a:rPr lang="en-AU" sz="2000" b="1" dirty="0">
                <a:solidFill>
                  <a:srgbClr val="FF0000"/>
                </a:solidFill>
              </a:rPr>
              <a:t> (90%+) </a:t>
            </a:r>
            <a:r>
              <a:rPr lang="en-AU" sz="2000" dirty="0"/>
              <a:t>objects</a:t>
            </a:r>
            <a:r>
              <a:rPr lang="zh-CN" altLang="en-US" sz="2000" dirty="0"/>
              <a:t> </a:t>
            </a:r>
            <a:r>
              <a:rPr lang="en-AU" sz="2000" dirty="0"/>
              <a:t>are Context-independent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000" dirty="0"/>
              <a:t>E.g., S1 and S2 are locally used and independent of their contexts.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Allowing context combinations on them </a:t>
            </a:r>
            <a:r>
              <a:rPr lang="en-US" sz="2000" b="1" dirty="0"/>
              <a:t>only</a:t>
            </a:r>
            <a:r>
              <a:rPr lang="en-US" sz="2000" dirty="0"/>
              <a:t> increases analysis time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9F1239-7C11-C34D-3C00-9480D5CBBCD8}"/>
              </a:ext>
            </a:extLst>
          </p:cNvPr>
          <p:cNvGrpSpPr/>
          <p:nvPr/>
        </p:nvGrpSpPr>
        <p:grpSpPr>
          <a:xfrm>
            <a:off x="48893" y="2858195"/>
            <a:ext cx="8355243" cy="1709626"/>
            <a:chOff x="48893" y="2858195"/>
            <a:chExt cx="8355243" cy="17096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E9A51F-1CFB-5CEE-917E-91D51522A424}"/>
                </a:ext>
              </a:extLst>
            </p:cNvPr>
            <p:cNvSpPr txBox="1"/>
            <p:nvPr/>
          </p:nvSpPr>
          <p:spPr>
            <a:xfrm>
              <a:off x="4867846" y="2951545"/>
              <a:ext cx="3536290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effectLst/>
                </a:rPr>
                <a:t>1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 HashSet</a:t>
              </a:r>
              <a:r>
                <a:rPr lang="en-AU" dirty="0"/>
                <a:t> s1 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=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26C6DA"/>
                  </a:solidFill>
                  <a:effectLst/>
                </a:rPr>
                <a:t>new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HashSet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();</a:t>
              </a:r>
              <a:r>
                <a:rPr lang="en-AU" dirty="0">
                  <a:solidFill>
                    <a:srgbClr val="607D8B"/>
                  </a:solidFill>
                  <a:effectLst/>
                </a:rPr>
                <a:t>// S1</a:t>
              </a:r>
              <a:r>
                <a:rPr lang="en-AU" dirty="0"/>
                <a:t> </a:t>
              </a:r>
            </a:p>
            <a:p>
              <a:r>
                <a:rPr lang="en-AU" dirty="0">
                  <a:effectLst/>
                </a:rPr>
                <a:t>2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HashSet</a:t>
              </a:r>
              <a:r>
                <a:rPr lang="en-AU" dirty="0"/>
                <a:t> s2 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=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26C6DA"/>
                  </a:solidFill>
                  <a:effectLst/>
                </a:rPr>
                <a:t>new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HashSet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();</a:t>
              </a:r>
              <a:r>
                <a:rPr lang="en-AU" dirty="0">
                  <a:solidFill>
                    <a:srgbClr val="607D8B"/>
                  </a:solidFill>
                  <a:effectLst/>
                </a:rPr>
                <a:t>// S2</a:t>
              </a:r>
              <a:r>
                <a:rPr lang="en-AU" dirty="0"/>
                <a:t> </a:t>
              </a:r>
            </a:p>
            <a:p>
              <a:r>
                <a:rPr lang="en-AU" dirty="0"/>
                <a:t>3 s1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.</a:t>
              </a:r>
              <a:r>
                <a:rPr lang="en-AU" dirty="0"/>
                <a:t>add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</a:t>
              </a:r>
              <a:r>
                <a:rPr lang="en-AU" dirty="0">
                  <a:solidFill>
                    <a:srgbClr val="26C6DA"/>
                  </a:solidFill>
                  <a:effectLst/>
                </a:rPr>
                <a:t>new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Object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());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607D8B"/>
                  </a:solidFill>
                  <a:effectLst/>
                </a:rPr>
                <a:t>// O1</a:t>
              </a:r>
              <a:r>
                <a:rPr lang="en-AU" dirty="0"/>
                <a:t> </a:t>
              </a:r>
            </a:p>
            <a:p>
              <a:r>
                <a:rPr lang="en-AU" dirty="0"/>
                <a:t>4 s2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.</a:t>
              </a:r>
              <a:r>
                <a:rPr lang="en-AU" dirty="0"/>
                <a:t>add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</a:t>
              </a:r>
              <a:r>
                <a:rPr lang="en-AU" dirty="0">
                  <a:solidFill>
                    <a:srgbClr val="26C6DA"/>
                  </a:solidFill>
                  <a:effectLst/>
                </a:rPr>
                <a:t>new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FF8A80"/>
                  </a:solidFill>
                  <a:effectLst/>
                </a:rPr>
                <a:t>Object</a:t>
              </a:r>
              <a:r>
                <a:rPr lang="en-AU" dirty="0">
                  <a:solidFill>
                    <a:srgbClr val="90A4AE"/>
                  </a:solidFill>
                  <a:effectLst/>
                </a:rPr>
                <a:t>());</a:t>
              </a:r>
              <a:r>
                <a:rPr lang="en-AU" dirty="0"/>
                <a:t> </a:t>
              </a:r>
              <a:r>
                <a:rPr lang="en-AU" dirty="0">
                  <a:solidFill>
                    <a:srgbClr val="607D8B"/>
                  </a:solidFill>
                  <a:effectLst/>
                </a:rPr>
                <a:t>// O2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E8EB03E-4609-117E-37C5-40683379C88C}"/>
                    </a:ext>
                  </a:extLst>
                </p:cNvPr>
                <p:cNvSpPr txBox="1"/>
                <p:nvPr/>
              </p:nvSpPr>
              <p:spPr>
                <a:xfrm>
                  <a:off x="4857561" y="4179336"/>
                  <a:ext cx="3536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analyzed under </a:t>
                  </a:r>
                  <a14:m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dirty="0"/>
                    <a:t> contexts,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 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E8EB03E-4609-117E-37C5-40683379C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561" y="4179336"/>
                  <a:ext cx="353629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434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729415B-0980-E328-6A81-D344D7F665C4}"/>
                    </a:ext>
                  </a:extLst>
                </p:cNvPr>
                <p:cNvSpPr txBox="1"/>
                <p:nvPr/>
              </p:nvSpPr>
              <p:spPr>
                <a:xfrm>
                  <a:off x="7711973" y="4198489"/>
                  <a:ext cx="434734" cy="369332"/>
                </a:xfrm>
                <a:prstGeom prst="rect">
                  <a:avLst/>
                </a:prstGeom>
                <a:ln w="12700">
                  <a:noFill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729415B-0980-E328-6A81-D344D7F66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1973" y="4198489"/>
                  <a:ext cx="4347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noFill/>
                  <a:headEnd type="none" w="med" len="med"/>
                  <a:tailEnd type="arrow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11F91F-3C62-EAD2-3286-6B58BFB67065}"/>
                    </a:ext>
                  </a:extLst>
                </p:cNvPr>
                <p:cNvSpPr txBox="1"/>
                <p:nvPr/>
              </p:nvSpPr>
              <p:spPr>
                <a:xfrm>
                  <a:off x="8001136" y="4182965"/>
                  <a:ext cx="3542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11F91F-3C62-EAD2-3286-6B58BFB67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136" y="4182965"/>
                  <a:ext cx="3542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C63776-95C5-19A6-E61D-E1751DD36904}"/>
                </a:ext>
              </a:extLst>
            </p:cNvPr>
            <p:cNvSpPr/>
            <p:nvPr/>
          </p:nvSpPr>
          <p:spPr>
            <a:xfrm>
              <a:off x="1943138" y="2861256"/>
              <a:ext cx="1406188" cy="144333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ie 15">
              <a:extLst>
                <a:ext uri="{FF2B5EF4-FFF2-40B4-BE49-F238E27FC236}">
                  <a16:creationId xmlns:a16="http://schemas.microsoft.com/office/drawing/2014/main" id="{EF848BEA-487D-4C50-01B8-6058386795DF}"/>
                </a:ext>
              </a:extLst>
            </p:cNvPr>
            <p:cNvSpPr/>
            <p:nvPr/>
          </p:nvSpPr>
          <p:spPr>
            <a:xfrm>
              <a:off x="1943139" y="2860491"/>
              <a:ext cx="1406188" cy="1443339"/>
            </a:xfrm>
            <a:prstGeom prst="pie">
              <a:avLst>
                <a:gd name="adj1" fmla="val 141768"/>
                <a:gd name="adj2" fmla="val 181995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  <a:prstDash val="sysDot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11DA27-B034-4C41-6BCA-978BA4DC1DE0}"/>
                </a:ext>
              </a:extLst>
            </p:cNvPr>
            <p:cNvSpPr txBox="1"/>
            <p:nvPr/>
          </p:nvSpPr>
          <p:spPr>
            <a:xfrm>
              <a:off x="2222106" y="368844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28641A-34B8-2D73-843C-4094F40DAB0A}"/>
                </a:ext>
              </a:extLst>
            </p:cNvPr>
            <p:cNvSpPr txBox="1"/>
            <p:nvPr/>
          </p:nvSpPr>
          <p:spPr>
            <a:xfrm>
              <a:off x="2829399" y="3184659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E618F1-43D3-2D7C-1A5D-E0BC298640EC}"/>
                </a:ext>
              </a:extLst>
            </p:cNvPr>
            <p:cNvSpPr txBox="1"/>
            <p:nvPr/>
          </p:nvSpPr>
          <p:spPr>
            <a:xfrm>
              <a:off x="48893" y="4147753"/>
              <a:ext cx="2181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Context</a:t>
              </a:r>
              <a:r>
                <a:rPr lang="en-US" altLang="zh-CN" dirty="0"/>
                <a:t>-independent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955E33-0C64-41F4-AF07-D18C2EE73AAD}"/>
                </a:ext>
              </a:extLst>
            </p:cNvPr>
            <p:cNvSpPr txBox="1"/>
            <p:nvPr/>
          </p:nvSpPr>
          <p:spPr>
            <a:xfrm>
              <a:off x="48893" y="2858195"/>
              <a:ext cx="2059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Context</a:t>
              </a:r>
              <a:r>
                <a:rPr lang="en-US" altLang="zh-CN" dirty="0"/>
                <a:t>-dependent</a:t>
              </a:r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55D01-D2DA-92AF-7656-C20779EDFDFB}"/>
                </a:ext>
              </a:extLst>
            </p:cNvPr>
            <p:cNvCxnSpPr/>
            <p:nvPr/>
          </p:nvCxnSpPr>
          <p:spPr>
            <a:xfrm flipH="1">
              <a:off x="1203781" y="3873112"/>
              <a:ext cx="1018325" cy="3892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3B25820-C9F1-1037-7A71-15CF22B098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7800" y="3184659"/>
              <a:ext cx="1483777" cy="2544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13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24166</TotalTime>
  <Words>3766</Words>
  <Application>Microsoft Macintosh PowerPoint</Application>
  <PresentationFormat>On-screen Show (4:3)</PresentationFormat>
  <Paragraphs>651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Microsoft YaHei</vt:lpstr>
      <vt:lpstr>Times</vt:lpstr>
      <vt:lpstr>APPLE CHANCERY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Yujiang Gui</dc:creator>
  <cp:lastModifiedBy>Dongjie He</cp:lastModifiedBy>
  <cp:revision>167</cp:revision>
  <dcterms:created xsi:type="dcterms:W3CDTF">2023-06-14T05:02:49Z</dcterms:created>
  <dcterms:modified xsi:type="dcterms:W3CDTF">2023-10-26T14:24:30Z</dcterms:modified>
</cp:coreProperties>
</file>